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5" r:id="rId4"/>
    <p:sldMasterId id="2147483877" r:id="rId5"/>
    <p:sldMasterId id="2147484038" r:id="rId6"/>
  </p:sldMasterIdLst>
  <p:notesMasterIdLst>
    <p:notesMasterId r:id="rId101"/>
  </p:notesMasterIdLst>
  <p:handoutMasterIdLst>
    <p:handoutMasterId r:id="rId102"/>
  </p:handoutMasterIdLst>
  <p:sldIdLst>
    <p:sldId id="256" r:id="rId7"/>
    <p:sldId id="2076138364" r:id="rId8"/>
    <p:sldId id="2076138365" r:id="rId9"/>
    <p:sldId id="2076138363" r:id="rId10"/>
    <p:sldId id="2076137191" r:id="rId11"/>
    <p:sldId id="2076137192" r:id="rId12"/>
    <p:sldId id="2076136616" r:id="rId13"/>
    <p:sldId id="2076136617" r:id="rId14"/>
    <p:sldId id="2076136618" r:id="rId15"/>
    <p:sldId id="2076136619" r:id="rId16"/>
    <p:sldId id="2076137193" r:id="rId17"/>
    <p:sldId id="2076138452" r:id="rId18"/>
    <p:sldId id="2076138366" r:id="rId19"/>
    <p:sldId id="2076136622" r:id="rId20"/>
    <p:sldId id="2076137196" r:id="rId21"/>
    <p:sldId id="2076136623" r:id="rId22"/>
    <p:sldId id="2076138434" r:id="rId23"/>
    <p:sldId id="2076138368" r:id="rId24"/>
    <p:sldId id="2076138379" r:id="rId25"/>
    <p:sldId id="2076138380" r:id="rId26"/>
    <p:sldId id="2076138381" r:id="rId27"/>
    <p:sldId id="2076138382" r:id="rId28"/>
    <p:sldId id="2076138383" r:id="rId29"/>
    <p:sldId id="2076138384" r:id="rId30"/>
    <p:sldId id="2076138385" r:id="rId31"/>
    <p:sldId id="2076138386" r:id="rId32"/>
    <p:sldId id="2076138387" r:id="rId33"/>
    <p:sldId id="2076138388" r:id="rId34"/>
    <p:sldId id="2076138389" r:id="rId35"/>
    <p:sldId id="2076138390" r:id="rId36"/>
    <p:sldId id="2076138435" r:id="rId37"/>
    <p:sldId id="2076138391" r:id="rId38"/>
    <p:sldId id="2076138392" r:id="rId39"/>
    <p:sldId id="2076138393" r:id="rId40"/>
    <p:sldId id="2076138394" r:id="rId41"/>
    <p:sldId id="2076138395" r:id="rId42"/>
    <p:sldId id="2076138396" r:id="rId43"/>
    <p:sldId id="2076138397" r:id="rId44"/>
    <p:sldId id="2076138398" r:id="rId45"/>
    <p:sldId id="2076138399" r:id="rId46"/>
    <p:sldId id="2076138400" r:id="rId47"/>
    <p:sldId id="2076138401" r:id="rId48"/>
    <p:sldId id="2076138402" r:id="rId49"/>
    <p:sldId id="2076138378" r:id="rId50"/>
    <p:sldId id="2076138403" r:id="rId51"/>
    <p:sldId id="2076138404" r:id="rId52"/>
    <p:sldId id="2076138405" r:id="rId53"/>
    <p:sldId id="2076138406" r:id="rId54"/>
    <p:sldId id="2076138407" r:id="rId55"/>
    <p:sldId id="2076138408" r:id="rId56"/>
    <p:sldId id="2076138409" r:id="rId57"/>
    <p:sldId id="2076138410" r:id="rId58"/>
    <p:sldId id="2076138433" r:id="rId59"/>
    <p:sldId id="2076138454" r:id="rId60"/>
    <p:sldId id="2076138420" r:id="rId61"/>
    <p:sldId id="2076138421" r:id="rId62"/>
    <p:sldId id="2076138422" r:id="rId63"/>
    <p:sldId id="2076138423" r:id="rId64"/>
    <p:sldId id="2076138424" r:id="rId65"/>
    <p:sldId id="2076138451" r:id="rId66"/>
    <p:sldId id="2076138425" r:id="rId67"/>
    <p:sldId id="2076138426" r:id="rId68"/>
    <p:sldId id="2076138427" r:id="rId69"/>
    <p:sldId id="2076138428" r:id="rId70"/>
    <p:sldId id="2076138429" r:id="rId71"/>
    <p:sldId id="2076138430" r:id="rId72"/>
    <p:sldId id="2076138431" r:id="rId73"/>
    <p:sldId id="2076138432" r:id="rId74"/>
    <p:sldId id="2076138436" r:id="rId75"/>
    <p:sldId id="2076138437" r:id="rId76"/>
    <p:sldId id="2076138438" r:id="rId77"/>
    <p:sldId id="2076138439" r:id="rId78"/>
    <p:sldId id="2076138440" r:id="rId79"/>
    <p:sldId id="2076138449" r:id="rId80"/>
    <p:sldId id="2076138441" r:id="rId81"/>
    <p:sldId id="2076138442" r:id="rId82"/>
    <p:sldId id="2076138443" r:id="rId83"/>
    <p:sldId id="2076138459" r:id="rId84"/>
    <p:sldId id="2076138458" r:id="rId85"/>
    <p:sldId id="2076138457" r:id="rId86"/>
    <p:sldId id="2076138448" r:id="rId87"/>
    <p:sldId id="2076138460" r:id="rId88"/>
    <p:sldId id="2076138419" r:id="rId89"/>
    <p:sldId id="2076138450" r:id="rId90"/>
    <p:sldId id="2076137195" r:id="rId91"/>
    <p:sldId id="2076136629" r:id="rId92"/>
    <p:sldId id="2076136628" r:id="rId93"/>
    <p:sldId id="2076138367" r:id="rId94"/>
    <p:sldId id="2076138453" r:id="rId95"/>
    <p:sldId id="2076138461" r:id="rId96"/>
    <p:sldId id="2076137198" r:id="rId97"/>
    <p:sldId id="2076138455" r:id="rId98"/>
    <p:sldId id="2076138456" r:id="rId99"/>
    <p:sldId id="901" r:id="rId100"/>
  </p:sldIdLst>
  <p:sldSz cx="14630400" cy="8229600"/>
  <p:notesSz cx="9939338" cy="6805613"/>
  <p:defaultTextStyle>
    <a:defPPr>
      <a:defRPr lang="en-US"/>
    </a:defPPr>
    <a:lvl1pPr marL="0" algn="l" defTabSz="1097364" rtl="0" eaLnBrk="1" latinLnBrk="0" hangingPunct="1">
      <a:defRPr sz="2100" kern="1200">
        <a:solidFill>
          <a:schemeClr val="tx1"/>
        </a:solidFill>
        <a:latin typeface="+mn-lt"/>
        <a:ea typeface="+mn-ea"/>
        <a:cs typeface="+mn-cs"/>
      </a:defRPr>
    </a:lvl1pPr>
    <a:lvl2pPr marL="548683" algn="l" defTabSz="1097364" rtl="0" eaLnBrk="1" latinLnBrk="0" hangingPunct="1">
      <a:defRPr sz="2100" kern="1200">
        <a:solidFill>
          <a:schemeClr val="tx1"/>
        </a:solidFill>
        <a:latin typeface="+mn-lt"/>
        <a:ea typeface="+mn-ea"/>
        <a:cs typeface="+mn-cs"/>
      </a:defRPr>
    </a:lvl2pPr>
    <a:lvl3pPr marL="1097364" algn="l" defTabSz="1097364" rtl="0" eaLnBrk="1" latinLnBrk="0" hangingPunct="1">
      <a:defRPr sz="2100" kern="1200">
        <a:solidFill>
          <a:schemeClr val="tx1"/>
        </a:solidFill>
        <a:latin typeface="+mn-lt"/>
        <a:ea typeface="+mn-ea"/>
        <a:cs typeface="+mn-cs"/>
      </a:defRPr>
    </a:lvl3pPr>
    <a:lvl4pPr marL="1646046" algn="l" defTabSz="1097364" rtl="0" eaLnBrk="1" latinLnBrk="0" hangingPunct="1">
      <a:defRPr sz="2100" kern="1200">
        <a:solidFill>
          <a:schemeClr val="tx1"/>
        </a:solidFill>
        <a:latin typeface="+mn-lt"/>
        <a:ea typeface="+mn-ea"/>
        <a:cs typeface="+mn-cs"/>
      </a:defRPr>
    </a:lvl4pPr>
    <a:lvl5pPr marL="2194729" algn="l" defTabSz="1097364" rtl="0" eaLnBrk="1" latinLnBrk="0" hangingPunct="1">
      <a:defRPr sz="2100" kern="1200">
        <a:solidFill>
          <a:schemeClr val="tx1"/>
        </a:solidFill>
        <a:latin typeface="+mn-lt"/>
        <a:ea typeface="+mn-ea"/>
        <a:cs typeface="+mn-cs"/>
      </a:defRPr>
    </a:lvl5pPr>
    <a:lvl6pPr marL="2743411" algn="l" defTabSz="1097364" rtl="0" eaLnBrk="1" latinLnBrk="0" hangingPunct="1">
      <a:defRPr sz="2100" kern="1200">
        <a:solidFill>
          <a:schemeClr val="tx1"/>
        </a:solidFill>
        <a:latin typeface="+mn-lt"/>
        <a:ea typeface="+mn-ea"/>
        <a:cs typeface="+mn-cs"/>
      </a:defRPr>
    </a:lvl6pPr>
    <a:lvl7pPr marL="3292093" algn="l" defTabSz="1097364" rtl="0" eaLnBrk="1" latinLnBrk="0" hangingPunct="1">
      <a:defRPr sz="2100" kern="1200">
        <a:solidFill>
          <a:schemeClr val="tx1"/>
        </a:solidFill>
        <a:latin typeface="+mn-lt"/>
        <a:ea typeface="+mn-ea"/>
        <a:cs typeface="+mn-cs"/>
      </a:defRPr>
    </a:lvl7pPr>
    <a:lvl8pPr marL="3840774" algn="l" defTabSz="1097364" rtl="0" eaLnBrk="1" latinLnBrk="0" hangingPunct="1">
      <a:defRPr sz="2100" kern="1200">
        <a:solidFill>
          <a:schemeClr val="tx1"/>
        </a:solidFill>
        <a:latin typeface="+mn-lt"/>
        <a:ea typeface="+mn-ea"/>
        <a:cs typeface="+mn-cs"/>
      </a:defRPr>
    </a:lvl8pPr>
    <a:lvl9pPr marL="4389456" algn="l" defTabSz="1097364"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72873DF-DE15-458D-8193-E045F423620E}">
          <p14:sldIdLst>
            <p14:sldId id="256"/>
            <p14:sldId id="2076138364"/>
            <p14:sldId id="2076138365"/>
            <p14:sldId id="2076138363"/>
            <p14:sldId id="2076137191"/>
          </p14:sldIdLst>
        </p14:section>
        <p14:section name="The problem" id="{175A6290-E3FB-42D8-9ED9-EBD3700F40A5}">
          <p14:sldIdLst>
            <p14:sldId id="2076137192"/>
            <p14:sldId id="2076136616"/>
            <p14:sldId id="2076136617"/>
            <p14:sldId id="2076136618"/>
            <p14:sldId id="2076136619"/>
          </p14:sldIdLst>
        </p14:section>
        <p14:section name="The solution" id="{CE715E3C-5FEB-454B-8BC5-9153C2ECC64D}">
          <p14:sldIdLst>
            <p14:sldId id="2076137193"/>
            <p14:sldId id="2076138452"/>
            <p14:sldId id="2076138366"/>
            <p14:sldId id="2076136622"/>
          </p14:sldIdLst>
        </p14:section>
        <p14:section name="Demo" id="{096E27AB-EF79-41C8-A813-43720BDD5642}">
          <p14:sldIdLst>
            <p14:sldId id="2076137196"/>
            <p14:sldId id="2076136623"/>
          </p14:sldIdLst>
        </p14:section>
        <p14:section name="Create Catalog" id="{50894ABF-BA98-4EA5-896D-392A4903A7F8}">
          <p14:sldIdLst>
            <p14:sldId id="2076138434"/>
            <p14:sldId id="2076138368"/>
            <p14:sldId id="2076138379"/>
            <p14:sldId id="2076138380"/>
            <p14:sldId id="2076138381"/>
            <p14:sldId id="2076138382"/>
            <p14:sldId id="2076138383"/>
            <p14:sldId id="2076138384"/>
            <p14:sldId id="2076138385"/>
            <p14:sldId id="2076138386"/>
            <p14:sldId id="2076138387"/>
            <p14:sldId id="2076138388"/>
            <p14:sldId id="2076138389"/>
            <p14:sldId id="2076138390"/>
          </p14:sldIdLst>
        </p14:section>
        <p14:section name="Create Access Package" id="{82A685C1-1327-4A05-8967-3611D553DB72}">
          <p14:sldIdLst>
            <p14:sldId id="2076138435"/>
            <p14:sldId id="2076138391"/>
            <p14:sldId id="2076138392"/>
            <p14:sldId id="2076138393"/>
            <p14:sldId id="2076138394"/>
            <p14:sldId id="2076138395"/>
            <p14:sldId id="2076138396"/>
            <p14:sldId id="2076138397"/>
            <p14:sldId id="2076138398"/>
            <p14:sldId id="2076138399"/>
            <p14:sldId id="2076138400"/>
            <p14:sldId id="2076138401"/>
            <p14:sldId id="2076138402"/>
            <p14:sldId id="2076138378"/>
            <p14:sldId id="2076138403"/>
            <p14:sldId id="2076138404"/>
            <p14:sldId id="2076138405"/>
            <p14:sldId id="2076138406"/>
            <p14:sldId id="2076138407"/>
            <p14:sldId id="2076138408"/>
            <p14:sldId id="2076138409"/>
            <p14:sldId id="2076138410"/>
          </p14:sldIdLst>
        </p14:section>
        <p14:section name="Create External Access Package" id="{FFD2DDEF-01DB-421C-8425-DFA7B9D7BDE9}">
          <p14:sldIdLst>
            <p14:sldId id="2076138433"/>
            <p14:sldId id="2076138454"/>
            <p14:sldId id="2076138420"/>
            <p14:sldId id="2076138421"/>
            <p14:sldId id="2076138422"/>
            <p14:sldId id="2076138423"/>
            <p14:sldId id="2076138424"/>
          </p14:sldIdLst>
        </p14:section>
        <p14:section name="Request Access" id="{98E14410-920F-40F7-A570-51C5F4AA771E}">
          <p14:sldIdLst>
            <p14:sldId id="2076138451"/>
            <p14:sldId id="2076138425"/>
            <p14:sldId id="2076138426"/>
            <p14:sldId id="2076138427"/>
            <p14:sldId id="2076138428"/>
            <p14:sldId id="2076138429"/>
            <p14:sldId id="2076138430"/>
            <p14:sldId id="2076138431"/>
            <p14:sldId id="2076138432"/>
            <p14:sldId id="2076138436"/>
            <p14:sldId id="2076138437"/>
            <p14:sldId id="2076138438"/>
            <p14:sldId id="2076138439"/>
            <p14:sldId id="2076138440"/>
            <p14:sldId id="2076138449"/>
            <p14:sldId id="2076138441"/>
            <p14:sldId id="2076138442"/>
            <p14:sldId id="2076138443"/>
            <p14:sldId id="2076138459"/>
            <p14:sldId id="2076138458"/>
            <p14:sldId id="2076138457"/>
            <p14:sldId id="2076138448"/>
          </p14:sldIdLst>
        </p14:section>
        <p14:section name="Configuration" id="{5B672FDD-67F1-4C05-8F86-E589F587EC9C}">
          <p14:sldIdLst>
            <p14:sldId id="2076138460"/>
            <p14:sldId id="2076138419"/>
            <p14:sldId id="2076138450"/>
          </p14:sldIdLst>
        </p14:section>
        <p14:section name="The benefits" id="{EE94FB72-7453-4945-A39E-BA85E7FCBE91}">
          <p14:sldIdLst>
            <p14:sldId id="2076137195"/>
            <p14:sldId id="2076136629"/>
            <p14:sldId id="2076136628"/>
            <p14:sldId id="2076138367"/>
            <p14:sldId id="2076138453"/>
            <p14:sldId id="2076138461"/>
          </p14:sldIdLst>
        </p14:section>
        <p14:section name="Summary" id="{CDC98295-0B74-4A02-90A0-4489206E1157}">
          <p14:sldIdLst>
            <p14:sldId id="2076137198"/>
          </p14:sldIdLst>
        </p14:section>
        <p14:section name="Finish" id="{448639E7-500E-4785-8EC4-526190574D60}">
          <p14:sldIdLst>
            <p14:sldId id="2076138455"/>
            <p14:sldId id="2076138456"/>
            <p14:sldId id="901"/>
          </p14:sldIdLst>
        </p14:section>
      </p14:sectionLst>
    </p:ext>
    <p:ext uri="{EFAFB233-063F-42B5-8137-9DF3F51BA10A}">
      <p15:sldGuideLst xmlns:p15="http://schemas.microsoft.com/office/powerpoint/2012/main">
        <p15:guide id="1" orient="horz" pos="4832">
          <p15:clr>
            <a:srgbClr val="A4A3A4"/>
          </p15:clr>
        </p15:guide>
        <p15:guide id="2" orient="horz" pos="906">
          <p15:clr>
            <a:srgbClr val="A4A3A4"/>
          </p15:clr>
        </p15:guide>
        <p15:guide id="3" orient="horz" pos="666">
          <p15:clr>
            <a:srgbClr val="A4A3A4"/>
          </p15:clr>
        </p15:guide>
        <p15:guide id="4" orient="horz" pos="1246">
          <p15:clr>
            <a:srgbClr val="A4A3A4"/>
          </p15:clr>
        </p15:guide>
        <p15:guide id="5" orient="horz" pos="1436">
          <p15:clr>
            <a:srgbClr val="A4A3A4"/>
          </p15:clr>
        </p15:guide>
        <p15:guide id="6" orient="horz" pos="2877">
          <p15:clr>
            <a:srgbClr val="A4A3A4"/>
          </p15:clr>
        </p15:guide>
        <p15:guide id="7" pos="318">
          <p15:clr>
            <a:srgbClr val="A4A3A4"/>
          </p15:clr>
        </p15:guide>
        <p15:guide id="8" pos="8938">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2144" userDrawn="1">
          <p15:clr>
            <a:srgbClr val="A4A3A4"/>
          </p15:clr>
        </p15:guide>
        <p15:guide id="4" pos="31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FF"/>
    <a:srgbClr val="404040"/>
    <a:srgbClr val="000F2E"/>
    <a:srgbClr val="00B0F0"/>
    <a:srgbClr val="4F81BD"/>
    <a:srgbClr val="242852"/>
    <a:srgbClr val="FF9900"/>
    <a:srgbClr val="666666"/>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06A28-B7B9-4FBB-8862-48372E301092}" v="229" dt="2021-08-28T09:07:44.141"/>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5" autoAdjust="0"/>
    <p:restoredTop sz="82992" autoAdjust="0"/>
  </p:normalViewPr>
  <p:slideViewPr>
    <p:cSldViewPr snapToGrid="0">
      <p:cViewPr varScale="1">
        <p:scale>
          <a:sx n="77" d="100"/>
          <a:sy n="77" d="100"/>
        </p:scale>
        <p:origin x="65" y="346"/>
      </p:cViewPr>
      <p:guideLst>
        <p:guide orient="horz" pos="4832"/>
        <p:guide orient="horz" pos="906"/>
        <p:guide orient="horz" pos="666"/>
        <p:guide orient="horz" pos="1246"/>
        <p:guide orient="horz" pos="1436"/>
        <p:guide orient="horz" pos="2877"/>
        <p:guide pos="318"/>
        <p:guide pos="8938"/>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3396"/>
    </p:cViewPr>
  </p:sorterViewPr>
  <p:notesViewPr>
    <p:cSldViewPr snapToGrid="0" showGuides="1">
      <p:cViewPr varScale="1">
        <p:scale>
          <a:sx n="76" d="100"/>
          <a:sy n="76" d="100"/>
        </p:scale>
        <p:origin x="-648" y="-108"/>
      </p:cViewPr>
      <p:guideLst>
        <p:guide orient="horz" pos="2880"/>
        <p:guide pos="2160"/>
        <p:guide orient="horz" pos="2144"/>
        <p:guide pos="313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ableStyles" Target="tableStyle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commentAuthors" Target="commentAuthors.xml"/><Relationship Id="rId108" Type="http://schemas.microsoft.com/office/2016/11/relationships/changesInfo" Target="changesInfos/changesInfo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microsoft.com/office/2015/10/relationships/revisionInfo" Target="revisionInfo.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 Eardley" userId="8bdeec18-d5fc-4752-b0c4-e672ee16bd09" providerId="ADAL" clId="{54606A28-B7B9-4FBB-8862-48372E301092}"/>
    <pc:docChg chg="undo custSel addSld delSld modSld sldOrd modMainMaster addSection modSection">
      <pc:chgData name="Al Eardley" userId="8bdeec18-d5fc-4752-b0c4-e672ee16bd09" providerId="ADAL" clId="{54606A28-B7B9-4FBB-8862-48372E301092}" dt="2021-08-28T09:25:14.705" v="2310"/>
      <pc:docMkLst>
        <pc:docMk/>
      </pc:docMkLst>
      <pc:sldChg chg="modSp mod">
        <pc:chgData name="Al Eardley" userId="8bdeec18-d5fc-4752-b0c4-e672ee16bd09" providerId="ADAL" clId="{54606A28-B7B9-4FBB-8862-48372E301092}" dt="2021-08-28T09:24:53.085" v="2307" actId="6549"/>
        <pc:sldMkLst>
          <pc:docMk/>
          <pc:sldMk cId="394447152" sldId="256"/>
        </pc:sldMkLst>
        <pc:spChg chg="mod">
          <ac:chgData name="Al Eardley" userId="8bdeec18-d5fc-4752-b0c4-e672ee16bd09" providerId="ADAL" clId="{54606A28-B7B9-4FBB-8862-48372E301092}" dt="2021-08-28T09:24:53.085" v="2307" actId="6549"/>
          <ac:spMkLst>
            <pc:docMk/>
            <pc:sldMk cId="394447152" sldId="256"/>
            <ac:spMk id="5" creationId="{DCE685DA-0DFC-4623-87AE-B227E27197D3}"/>
          </ac:spMkLst>
        </pc:spChg>
      </pc:sldChg>
      <pc:sldChg chg="del">
        <pc:chgData name="Al Eardley" userId="8bdeec18-d5fc-4752-b0c4-e672ee16bd09" providerId="ADAL" clId="{54606A28-B7B9-4FBB-8862-48372E301092}" dt="2021-08-26T09:46:01.288" v="54" actId="47"/>
        <pc:sldMkLst>
          <pc:docMk/>
          <pc:sldMk cId="2400663603" sldId="260"/>
        </pc:sldMkLst>
      </pc:sldChg>
      <pc:sldChg chg="addSp modSp mod modTransition">
        <pc:chgData name="Al Eardley" userId="8bdeec18-d5fc-4752-b0c4-e672ee16bd09" providerId="ADAL" clId="{54606A28-B7B9-4FBB-8862-48372E301092}" dt="2021-08-28T08:59:43.738" v="2215" actId="120"/>
        <pc:sldMkLst>
          <pc:docMk/>
          <pc:sldMk cId="2166681633" sldId="901"/>
        </pc:sldMkLst>
        <pc:spChg chg="add mod">
          <ac:chgData name="Al Eardley" userId="8bdeec18-d5fc-4752-b0c4-e672ee16bd09" providerId="ADAL" clId="{54606A28-B7B9-4FBB-8862-48372E301092}" dt="2021-08-28T08:29:47.547" v="2209" actId="1076"/>
          <ac:spMkLst>
            <pc:docMk/>
            <pc:sldMk cId="2166681633" sldId="901"/>
            <ac:spMk id="2" creationId="{3007ACD0-6D17-4194-A58F-2BE7CFD3E241}"/>
          </ac:spMkLst>
        </pc:spChg>
        <pc:spChg chg="add mod">
          <ac:chgData name="Al Eardley" userId="8bdeec18-d5fc-4752-b0c4-e672ee16bd09" providerId="ADAL" clId="{54606A28-B7B9-4FBB-8862-48372E301092}" dt="2021-08-28T08:59:43.738" v="2215" actId="120"/>
          <ac:spMkLst>
            <pc:docMk/>
            <pc:sldMk cId="2166681633" sldId="901"/>
            <ac:spMk id="5" creationId="{38E43E06-1E1E-40A0-923E-B802FC2F95BB}"/>
          </ac:spMkLst>
        </pc:spChg>
      </pc:sldChg>
      <pc:sldChg chg="del">
        <pc:chgData name="Al Eardley" userId="8bdeec18-d5fc-4752-b0c4-e672ee16bd09" providerId="ADAL" clId="{54606A28-B7B9-4FBB-8862-48372E301092}" dt="2021-08-22T13:46:37.745" v="11" actId="47"/>
        <pc:sldMkLst>
          <pc:docMk/>
          <pc:sldMk cId="360036508" sldId="2076136609"/>
        </pc:sldMkLst>
      </pc:sldChg>
      <pc:sldChg chg="modTransition">
        <pc:chgData name="Al Eardley" userId="8bdeec18-d5fc-4752-b0c4-e672ee16bd09" providerId="ADAL" clId="{54606A28-B7B9-4FBB-8862-48372E301092}" dt="2021-08-27T17:03:21.785" v="1844"/>
        <pc:sldMkLst>
          <pc:docMk/>
          <pc:sldMk cId="3269353896" sldId="2076136616"/>
        </pc:sldMkLst>
      </pc:sldChg>
      <pc:sldChg chg="modTransition">
        <pc:chgData name="Al Eardley" userId="8bdeec18-d5fc-4752-b0c4-e672ee16bd09" providerId="ADAL" clId="{54606A28-B7B9-4FBB-8862-48372E301092}" dt="2021-08-27T17:03:21.785" v="1844"/>
        <pc:sldMkLst>
          <pc:docMk/>
          <pc:sldMk cId="2636765773" sldId="2076136617"/>
        </pc:sldMkLst>
      </pc:sldChg>
      <pc:sldChg chg="modSp mod modTransition">
        <pc:chgData name="Al Eardley" userId="8bdeec18-d5fc-4752-b0c4-e672ee16bd09" providerId="ADAL" clId="{54606A28-B7B9-4FBB-8862-48372E301092}" dt="2021-08-27T17:03:21.785" v="1844"/>
        <pc:sldMkLst>
          <pc:docMk/>
          <pc:sldMk cId="3070700355" sldId="2076136618"/>
        </pc:sldMkLst>
        <pc:spChg chg="mod">
          <ac:chgData name="Al Eardley" userId="8bdeec18-d5fc-4752-b0c4-e672ee16bd09" providerId="ADAL" clId="{54606A28-B7B9-4FBB-8862-48372E301092}" dt="2021-08-22T13:51:21.044" v="52" actId="20577"/>
          <ac:spMkLst>
            <pc:docMk/>
            <pc:sldMk cId="3070700355" sldId="2076136618"/>
            <ac:spMk id="2" creationId="{7FD082D7-A1C7-4D25-82FB-DBB1F1301AB6}"/>
          </ac:spMkLst>
        </pc:spChg>
        <pc:graphicFrameChg chg="modGraphic">
          <ac:chgData name="Al Eardley" userId="8bdeec18-d5fc-4752-b0c4-e672ee16bd09" providerId="ADAL" clId="{54606A28-B7B9-4FBB-8862-48372E301092}" dt="2021-08-22T13:51:13.146" v="51" actId="20577"/>
          <ac:graphicFrameMkLst>
            <pc:docMk/>
            <pc:sldMk cId="3070700355" sldId="2076136618"/>
            <ac:graphicFrameMk id="4" creationId="{F2DC176D-8AC5-4DD4-AD06-DA23FFFD65D4}"/>
          </ac:graphicFrameMkLst>
        </pc:graphicFrameChg>
      </pc:sldChg>
      <pc:sldChg chg="modTransition">
        <pc:chgData name="Al Eardley" userId="8bdeec18-d5fc-4752-b0c4-e672ee16bd09" providerId="ADAL" clId="{54606A28-B7B9-4FBB-8862-48372E301092}" dt="2021-08-27T17:03:21.785" v="1844"/>
        <pc:sldMkLst>
          <pc:docMk/>
          <pc:sldMk cId="1062810371" sldId="2076136619"/>
        </pc:sldMkLst>
      </pc:sldChg>
      <pc:sldChg chg="add del ord">
        <pc:chgData name="Al Eardley" userId="8bdeec18-d5fc-4752-b0c4-e672ee16bd09" providerId="ADAL" clId="{54606A28-B7B9-4FBB-8862-48372E301092}" dt="2021-08-27T16:56:29.569" v="1500" actId="47"/>
        <pc:sldMkLst>
          <pc:docMk/>
          <pc:sldMk cId="620923215" sldId="2076136621"/>
        </pc:sldMkLst>
      </pc:sldChg>
      <pc:sldChg chg="add ord modTransition">
        <pc:chgData name="Al Eardley" userId="8bdeec18-d5fc-4752-b0c4-e672ee16bd09" providerId="ADAL" clId="{54606A28-B7B9-4FBB-8862-48372E301092}" dt="2021-08-27T17:03:21.785" v="1844"/>
        <pc:sldMkLst>
          <pc:docMk/>
          <pc:sldMk cId="3043607716" sldId="2076136622"/>
        </pc:sldMkLst>
      </pc:sldChg>
      <pc:sldChg chg="modSp add mod ord modTransition">
        <pc:chgData name="Al Eardley" userId="8bdeec18-d5fc-4752-b0c4-e672ee16bd09" providerId="ADAL" clId="{54606A28-B7B9-4FBB-8862-48372E301092}" dt="2021-08-27T17:03:21.785" v="1844"/>
        <pc:sldMkLst>
          <pc:docMk/>
          <pc:sldMk cId="1203393301" sldId="2076136623"/>
        </pc:sldMkLst>
        <pc:graphicFrameChg chg="mod modGraphic">
          <ac:chgData name="Al Eardley" userId="8bdeec18-d5fc-4752-b0c4-e672ee16bd09" providerId="ADAL" clId="{54606A28-B7B9-4FBB-8862-48372E301092}" dt="2021-08-26T10:29:37.266" v="295" actId="20577"/>
          <ac:graphicFrameMkLst>
            <pc:docMk/>
            <pc:sldMk cId="1203393301" sldId="2076136623"/>
            <ac:graphicFrameMk id="4" creationId="{AFC13861-7D8E-48EB-807A-51F7FF33A114}"/>
          </ac:graphicFrameMkLst>
        </pc:graphicFrameChg>
      </pc:sldChg>
      <pc:sldChg chg="add ord modTransition">
        <pc:chgData name="Al Eardley" userId="8bdeec18-d5fc-4752-b0c4-e672ee16bd09" providerId="ADAL" clId="{54606A28-B7B9-4FBB-8862-48372E301092}" dt="2021-08-27T17:03:40.745" v="1850"/>
        <pc:sldMkLst>
          <pc:docMk/>
          <pc:sldMk cId="3471754566" sldId="2076136628"/>
        </pc:sldMkLst>
      </pc:sldChg>
      <pc:sldChg chg="modSp add mod ord modTransition">
        <pc:chgData name="Al Eardley" userId="8bdeec18-d5fc-4752-b0c4-e672ee16bd09" providerId="ADAL" clId="{54606A28-B7B9-4FBB-8862-48372E301092}" dt="2021-08-27T17:03:40.745" v="1850"/>
        <pc:sldMkLst>
          <pc:docMk/>
          <pc:sldMk cId="2945374713" sldId="2076136629"/>
        </pc:sldMkLst>
        <pc:spChg chg="mod">
          <ac:chgData name="Al Eardley" userId="8bdeec18-d5fc-4752-b0c4-e672ee16bd09" providerId="ADAL" clId="{54606A28-B7B9-4FBB-8862-48372E301092}" dt="2021-08-26T09:46:26.031" v="65" actId="20577"/>
          <ac:spMkLst>
            <pc:docMk/>
            <pc:sldMk cId="2945374713" sldId="2076136629"/>
            <ac:spMk id="2" creationId="{D65F1C97-CEC1-4992-9633-7D602310B4A7}"/>
          </ac:spMkLst>
        </pc:spChg>
      </pc:sldChg>
      <pc:sldChg chg="del">
        <pc:chgData name="Al Eardley" userId="8bdeec18-d5fc-4752-b0c4-e672ee16bd09" providerId="ADAL" clId="{54606A28-B7B9-4FBB-8862-48372E301092}" dt="2021-08-22T13:47:51.317" v="42" actId="47"/>
        <pc:sldMkLst>
          <pc:docMk/>
          <pc:sldMk cId="1354560489" sldId="2076137185"/>
        </pc:sldMkLst>
      </pc:sldChg>
      <pc:sldChg chg="modTransition">
        <pc:chgData name="Al Eardley" userId="8bdeec18-d5fc-4752-b0c4-e672ee16bd09" providerId="ADAL" clId="{54606A28-B7B9-4FBB-8862-48372E301092}" dt="2021-08-27T17:03:21.785" v="1844"/>
        <pc:sldMkLst>
          <pc:docMk/>
          <pc:sldMk cId="158740279" sldId="2076137191"/>
        </pc:sldMkLst>
      </pc:sldChg>
      <pc:sldChg chg="modTransition">
        <pc:chgData name="Al Eardley" userId="8bdeec18-d5fc-4752-b0c4-e672ee16bd09" providerId="ADAL" clId="{54606A28-B7B9-4FBB-8862-48372E301092}" dt="2021-08-27T17:03:21.785" v="1844"/>
        <pc:sldMkLst>
          <pc:docMk/>
          <pc:sldMk cId="2620672686" sldId="2076137192"/>
        </pc:sldMkLst>
      </pc:sldChg>
      <pc:sldChg chg="modSp mod ord modTransition">
        <pc:chgData name="Al Eardley" userId="8bdeec18-d5fc-4752-b0c4-e672ee16bd09" providerId="ADAL" clId="{54606A28-B7B9-4FBB-8862-48372E301092}" dt="2021-08-27T17:03:21.785" v="1844"/>
        <pc:sldMkLst>
          <pc:docMk/>
          <pc:sldMk cId="1189570764" sldId="2076137193"/>
        </pc:sldMkLst>
        <pc:spChg chg="mod">
          <ac:chgData name="Al Eardley" userId="8bdeec18-d5fc-4752-b0c4-e672ee16bd09" providerId="ADAL" clId="{54606A28-B7B9-4FBB-8862-48372E301092}" dt="2021-08-22T13:46:26.320" v="9" actId="20577"/>
          <ac:spMkLst>
            <pc:docMk/>
            <pc:sldMk cId="1189570764" sldId="2076137193"/>
            <ac:spMk id="2" creationId="{02EC01CB-29C4-4811-9659-A6DCF4FFB4D2}"/>
          </ac:spMkLst>
        </pc:spChg>
      </pc:sldChg>
      <pc:sldChg chg="modSp del mod">
        <pc:chgData name="Al Eardley" userId="8bdeec18-d5fc-4752-b0c4-e672ee16bd09" providerId="ADAL" clId="{54606A28-B7B9-4FBB-8862-48372E301092}" dt="2021-08-22T13:47:58.753" v="47" actId="47"/>
        <pc:sldMkLst>
          <pc:docMk/>
          <pc:sldMk cId="691508954" sldId="2076137194"/>
        </pc:sldMkLst>
        <pc:spChg chg="mod">
          <ac:chgData name="Al Eardley" userId="8bdeec18-d5fc-4752-b0c4-e672ee16bd09" providerId="ADAL" clId="{54606A28-B7B9-4FBB-8862-48372E301092}" dt="2021-08-22T13:47:00.205" v="21" actId="20577"/>
          <ac:spMkLst>
            <pc:docMk/>
            <pc:sldMk cId="691508954" sldId="2076137194"/>
            <ac:spMk id="2" creationId="{26AC5735-02F0-4E86-9116-03B17FF128A0}"/>
          </ac:spMkLst>
        </pc:spChg>
      </pc:sldChg>
      <pc:sldChg chg="modSp mod ord modTransition">
        <pc:chgData name="Al Eardley" userId="8bdeec18-d5fc-4752-b0c4-e672ee16bd09" providerId="ADAL" clId="{54606A28-B7B9-4FBB-8862-48372E301092}" dt="2021-08-27T17:03:40.745" v="1850"/>
        <pc:sldMkLst>
          <pc:docMk/>
          <pc:sldMk cId="442915890" sldId="2076137195"/>
        </pc:sldMkLst>
        <pc:spChg chg="mod">
          <ac:chgData name="Al Eardley" userId="8bdeec18-d5fc-4752-b0c4-e672ee16bd09" providerId="ADAL" clId="{54606A28-B7B9-4FBB-8862-48372E301092}" dt="2021-08-22T13:49:07.928" v="49" actId="20577"/>
          <ac:spMkLst>
            <pc:docMk/>
            <pc:sldMk cId="442915890" sldId="2076137195"/>
            <ac:spMk id="2" creationId="{4AC87ACD-54C7-4B48-ADD5-48832D4A1835}"/>
          </ac:spMkLst>
        </pc:spChg>
        <pc:picChg chg="mod">
          <ac:chgData name="Al Eardley" userId="8bdeec18-d5fc-4752-b0c4-e672ee16bd09" providerId="ADAL" clId="{54606A28-B7B9-4FBB-8862-48372E301092}" dt="2021-08-22T13:49:04.225" v="48" actId="14826"/>
          <ac:picMkLst>
            <pc:docMk/>
            <pc:sldMk cId="442915890" sldId="2076137195"/>
            <ac:picMk id="5" creationId="{C675FAE4-58B1-416E-A611-1A6F037771F7}"/>
          </ac:picMkLst>
        </pc:picChg>
      </pc:sldChg>
      <pc:sldChg chg="ord modTransition">
        <pc:chgData name="Al Eardley" userId="8bdeec18-d5fc-4752-b0c4-e672ee16bd09" providerId="ADAL" clId="{54606A28-B7B9-4FBB-8862-48372E301092}" dt="2021-08-27T17:03:21.785" v="1844"/>
        <pc:sldMkLst>
          <pc:docMk/>
          <pc:sldMk cId="2833692836" sldId="2076137196"/>
        </pc:sldMkLst>
      </pc:sldChg>
      <pc:sldChg chg="del">
        <pc:chgData name="Al Eardley" userId="8bdeec18-d5fc-4752-b0c4-e672ee16bd09" providerId="ADAL" clId="{54606A28-B7B9-4FBB-8862-48372E301092}" dt="2021-08-26T09:59:27.078" v="74" actId="47"/>
        <pc:sldMkLst>
          <pc:docMk/>
          <pc:sldMk cId="499466626" sldId="2076137197"/>
        </pc:sldMkLst>
      </pc:sldChg>
      <pc:sldChg chg="modTransition">
        <pc:chgData name="Al Eardley" userId="8bdeec18-d5fc-4752-b0c4-e672ee16bd09" providerId="ADAL" clId="{54606A28-B7B9-4FBB-8862-48372E301092}" dt="2021-08-27T17:03:46.507" v="1851"/>
        <pc:sldMkLst>
          <pc:docMk/>
          <pc:sldMk cId="1160301512" sldId="2076137198"/>
        </pc:sldMkLst>
      </pc:sldChg>
      <pc:sldChg chg="del">
        <pc:chgData name="Al Eardley" userId="8bdeec18-d5fc-4752-b0c4-e672ee16bd09" providerId="ADAL" clId="{54606A28-B7B9-4FBB-8862-48372E301092}" dt="2021-08-22T13:46:37.745" v="11" actId="47"/>
        <pc:sldMkLst>
          <pc:docMk/>
          <pc:sldMk cId="2627995952" sldId="2076138357"/>
        </pc:sldMkLst>
      </pc:sldChg>
      <pc:sldChg chg="del">
        <pc:chgData name="Al Eardley" userId="8bdeec18-d5fc-4752-b0c4-e672ee16bd09" providerId="ADAL" clId="{54606A28-B7B9-4FBB-8862-48372E301092}" dt="2021-08-22T13:47:03.041" v="22" actId="47"/>
        <pc:sldMkLst>
          <pc:docMk/>
          <pc:sldMk cId="3333083731" sldId="2076138358"/>
        </pc:sldMkLst>
      </pc:sldChg>
      <pc:sldChg chg="del">
        <pc:chgData name="Al Eardley" userId="8bdeec18-d5fc-4752-b0c4-e672ee16bd09" providerId="ADAL" clId="{54606A28-B7B9-4FBB-8862-48372E301092}" dt="2021-08-22T13:47:13.247" v="23" actId="47"/>
        <pc:sldMkLst>
          <pc:docMk/>
          <pc:sldMk cId="1612071004" sldId="2076138359"/>
        </pc:sldMkLst>
      </pc:sldChg>
      <pc:sldChg chg="del">
        <pc:chgData name="Al Eardley" userId="8bdeec18-d5fc-4752-b0c4-e672ee16bd09" providerId="ADAL" clId="{54606A28-B7B9-4FBB-8862-48372E301092}" dt="2021-08-22T13:47:14.909" v="24" actId="47"/>
        <pc:sldMkLst>
          <pc:docMk/>
          <pc:sldMk cId="3999909711" sldId="2076138360"/>
        </pc:sldMkLst>
      </pc:sldChg>
      <pc:sldChg chg="del">
        <pc:chgData name="Al Eardley" userId="8bdeec18-d5fc-4752-b0c4-e672ee16bd09" providerId="ADAL" clId="{54606A28-B7B9-4FBB-8862-48372E301092}" dt="2021-08-22T13:47:51.317" v="42" actId="47"/>
        <pc:sldMkLst>
          <pc:docMk/>
          <pc:sldMk cId="1859295124" sldId="2076138361"/>
        </pc:sldMkLst>
      </pc:sldChg>
      <pc:sldChg chg="del">
        <pc:chgData name="Al Eardley" userId="8bdeec18-d5fc-4752-b0c4-e672ee16bd09" providerId="ADAL" clId="{54606A28-B7B9-4FBB-8862-48372E301092}" dt="2021-08-26T09:59:28.128" v="75" actId="47"/>
        <pc:sldMkLst>
          <pc:docMk/>
          <pc:sldMk cId="1798922005" sldId="2076138362"/>
        </pc:sldMkLst>
      </pc:sldChg>
      <pc:sldChg chg="ord modTransition">
        <pc:chgData name="Al Eardley" userId="8bdeec18-d5fc-4752-b0c4-e672ee16bd09" providerId="ADAL" clId="{54606A28-B7B9-4FBB-8862-48372E301092}" dt="2021-08-28T09:25:14.705" v="2310"/>
        <pc:sldMkLst>
          <pc:docMk/>
          <pc:sldMk cId="3458407147" sldId="2076138363"/>
        </pc:sldMkLst>
      </pc:sldChg>
      <pc:sldChg chg="mod modTransition modShow">
        <pc:chgData name="Al Eardley" userId="8bdeec18-d5fc-4752-b0c4-e672ee16bd09" providerId="ADAL" clId="{54606A28-B7B9-4FBB-8862-48372E301092}" dt="2021-08-28T09:25:06.604" v="2308" actId="729"/>
        <pc:sldMkLst>
          <pc:docMk/>
          <pc:sldMk cId="479669287" sldId="2076138364"/>
        </pc:sldMkLst>
      </pc:sldChg>
      <pc:sldChg chg="modTransition">
        <pc:chgData name="Al Eardley" userId="8bdeec18-d5fc-4752-b0c4-e672ee16bd09" providerId="ADAL" clId="{54606A28-B7B9-4FBB-8862-48372E301092}" dt="2021-08-27T17:03:21.785" v="1844"/>
        <pc:sldMkLst>
          <pc:docMk/>
          <pc:sldMk cId="859544801" sldId="2076138365"/>
        </pc:sldMkLst>
      </pc:sldChg>
      <pc:sldChg chg="addSp modSp new mod modTransition">
        <pc:chgData name="Al Eardley" userId="8bdeec18-d5fc-4752-b0c4-e672ee16bd09" providerId="ADAL" clId="{54606A28-B7B9-4FBB-8862-48372E301092}" dt="2021-08-27T17:03:21.785" v="1844"/>
        <pc:sldMkLst>
          <pc:docMk/>
          <pc:sldMk cId="1154770648" sldId="2076138366"/>
        </pc:sldMkLst>
        <pc:spChg chg="mod">
          <ac:chgData name="Al Eardley" userId="8bdeec18-d5fc-4752-b0c4-e672ee16bd09" providerId="ADAL" clId="{54606A28-B7B9-4FBB-8862-48372E301092}" dt="2021-08-27T16:55:26.707" v="1493" actId="20577"/>
          <ac:spMkLst>
            <pc:docMk/>
            <pc:sldMk cId="1154770648" sldId="2076138366"/>
            <ac:spMk id="2" creationId="{9EE02FAA-48EC-41F3-8B71-CF7A8DE26AD8}"/>
          </ac:spMkLst>
        </pc:spChg>
        <pc:picChg chg="add mod">
          <ac:chgData name="Al Eardley" userId="8bdeec18-d5fc-4752-b0c4-e672ee16bd09" providerId="ADAL" clId="{54606A28-B7B9-4FBB-8862-48372E301092}" dt="2021-08-27T16:55:57.438" v="1499" actId="1076"/>
          <ac:picMkLst>
            <pc:docMk/>
            <pc:sldMk cId="1154770648" sldId="2076138366"/>
            <ac:picMk id="4" creationId="{79FE58D5-D03B-42C7-9F31-B68466428D64}"/>
          </ac:picMkLst>
        </pc:picChg>
      </pc:sldChg>
      <pc:sldChg chg="modSp add mod modTransition modNotesTx">
        <pc:chgData name="Al Eardley" userId="8bdeec18-d5fc-4752-b0c4-e672ee16bd09" providerId="ADAL" clId="{54606A28-B7B9-4FBB-8862-48372E301092}" dt="2021-08-27T17:03:40.745" v="1850"/>
        <pc:sldMkLst>
          <pc:docMk/>
          <pc:sldMk cId="88990709" sldId="2076138367"/>
        </pc:sldMkLst>
        <pc:spChg chg="mod">
          <ac:chgData name="Al Eardley" userId="8bdeec18-d5fc-4752-b0c4-e672ee16bd09" providerId="ADAL" clId="{54606A28-B7B9-4FBB-8862-48372E301092}" dt="2021-08-26T09:59:39.149" v="86" actId="20577"/>
          <ac:spMkLst>
            <pc:docMk/>
            <pc:sldMk cId="88990709" sldId="2076138367"/>
            <ac:spMk id="2" creationId="{0407F7D6-1DEB-4FD1-A003-A0179C8D0DAE}"/>
          </ac:spMkLst>
        </pc:spChg>
        <pc:picChg chg="mod">
          <ac:chgData name="Al Eardley" userId="8bdeec18-d5fc-4752-b0c4-e672ee16bd09" providerId="ADAL" clId="{54606A28-B7B9-4FBB-8862-48372E301092}" dt="2021-08-26T10:00:16.456" v="87" actId="14826"/>
          <ac:picMkLst>
            <pc:docMk/>
            <pc:sldMk cId="88990709" sldId="2076138367"/>
            <ac:picMk id="5" creationId="{F827D002-B1FF-4929-8624-B9ED79C88E17}"/>
          </ac:picMkLst>
        </pc:picChg>
      </pc:sldChg>
      <pc:sldChg chg="addSp delSp modSp new mod modTransition delAnim modAnim">
        <pc:chgData name="Al Eardley" userId="8bdeec18-d5fc-4752-b0c4-e672ee16bd09" providerId="ADAL" clId="{54606A28-B7B9-4FBB-8862-48372E301092}" dt="2021-08-27T17:06:59.620" v="1858"/>
        <pc:sldMkLst>
          <pc:docMk/>
          <pc:sldMk cId="111051621" sldId="2076138368"/>
        </pc:sldMkLst>
        <pc:spChg chg="mod ord">
          <ac:chgData name="Al Eardley" userId="8bdeec18-d5fc-4752-b0c4-e672ee16bd09" providerId="ADAL" clId="{54606A28-B7B9-4FBB-8862-48372E301092}" dt="2021-08-26T17:18:05.672" v="514" actId="20577"/>
          <ac:spMkLst>
            <pc:docMk/>
            <pc:sldMk cId="111051621" sldId="2076138368"/>
            <ac:spMk id="2" creationId="{2A030805-0BB9-469B-B800-89C7B74C6D30}"/>
          </ac:spMkLst>
        </pc:spChg>
        <pc:spChg chg="add del mod">
          <ac:chgData name="Al Eardley" userId="8bdeec18-d5fc-4752-b0c4-e672ee16bd09" providerId="ADAL" clId="{54606A28-B7B9-4FBB-8862-48372E301092}" dt="2021-08-26T10:46:34.696" v="342" actId="478"/>
          <ac:spMkLst>
            <pc:docMk/>
            <pc:sldMk cId="111051621" sldId="2076138368"/>
            <ac:spMk id="29" creationId="{3C90175D-E598-4E1F-B020-88E64F1C3F0C}"/>
          </ac:spMkLst>
        </pc:spChg>
        <pc:spChg chg="add mod">
          <ac:chgData name="Al Eardley" userId="8bdeec18-d5fc-4752-b0c4-e672ee16bd09" providerId="ADAL" clId="{54606A28-B7B9-4FBB-8862-48372E301092}" dt="2021-08-26T10:47:58.520" v="349" actId="962"/>
          <ac:spMkLst>
            <pc:docMk/>
            <pc:sldMk cId="111051621" sldId="2076138368"/>
            <ac:spMk id="32" creationId="{0A7A94D4-F642-47EE-BF8A-BDA9BC4759F3}"/>
          </ac:spMkLst>
        </pc:spChg>
        <pc:spChg chg="add del">
          <ac:chgData name="Al Eardley" userId="8bdeec18-d5fc-4752-b0c4-e672ee16bd09" providerId="ADAL" clId="{54606A28-B7B9-4FBB-8862-48372E301092}" dt="2021-08-26T17:27:46.386" v="673" actId="478"/>
          <ac:spMkLst>
            <pc:docMk/>
            <pc:sldMk cId="111051621" sldId="2076138368"/>
            <ac:spMk id="46" creationId="{FE1436E0-28AE-470B-8FF4-019655D19318}"/>
          </ac:spMkLst>
        </pc:spChg>
        <pc:spChg chg="add mod">
          <ac:chgData name="Al Eardley" userId="8bdeec18-d5fc-4752-b0c4-e672ee16bd09" providerId="ADAL" clId="{54606A28-B7B9-4FBB-8862-48372E301092}" dt="2021-08-26T17:29:23.983" v="684" actId="962"/>
          <ac:spMkLst>
            <pc:docMk/>
            <pc:sldMk cId="111051621" sldId="2076138368"/>
            <ac:spMk id="47" creationId="{1B537747-5889-49D3-91DB-CC3569B67508}"/>
          </ac:spMkLst>
        </pc:spChg>
        <pc:grpChg chg="add del mod ord">
          <ac:chgData name="Al Eardley" userId="8bdeec18-d5fc-4752-b0c4-e672ee16bd09" providerId="ADAL" clId="{54606A28-B7B9-4FBB-8862-48372E301092}" dt="2021-08-26T17:14:58.385" v="477" actId="478"/>
          <ac:grpSpMkLst>
            <pc:docMk/>
            <pc:sldMk cId="111051621" sldId="2076138368"/>
            <ac:grpSpMk id="33" creationId="{44F9A295-122F-4E7F-AE35-F343211B7B28}"/>
          </ac:grpSpMkLst>
        </pc:grpChg>
        <pc:picChg chg="add mod ord">
          <ac:chgData name="Al Eardley" userId="8bdeec18-d5fc-4752-b0c4-e672ee16bd09" providerId="ADAL" clId="{54606A28-B7B9-4FBB-8862-48372E301092}" dt="2021-08-26T17:18:10.469" v="515" actId="13244"/>
          <ac:picMkLst>
            <pc:docMk/>
            <pc:sldMk cId="111051621" sldId="2076138368"/>
            <ac:picMk id="4" creationId="{793EA3FB-E2E7-4A4C-B550-18F73DF14973}"/>
          </ac:picMkLst>
        </pc:picChg>
        <pc:picChg chg="add del mod ord">
          <ac:chgData name="Al Eardley" userId="8bdeec18-d5fc-4752-b0c4-e672ee16bd09" providerId="ADAL" clId="{54606A28-B7B9-4FBB-8862-48372E301092}" dt="2021-08-26T17:14:58.385" v="477" actId="478"/>
          <ac:picMkLst>
            <pc:docMk/>
            <pc:sldMk cId="111051621" sldId="2076138368"/>
            <ac:picMk id="6" creationId="{91CC369D-948F-4E75-B62A-560A5FBDA8C5}"/>
          </ac:picMkLst>
        </pc:picChg>
        <pc:picChg chg="add del mod ord">
          <ac:chgData name="Al Eardley" userId="8bdeec18-d5fc-4752-b0c4-e672ee16bd09" providerId="ADAL" clId="{54606A28-B7B9-4FBB-8862-48372E301092}" dt="2021-08-26T17:14:58.385" v="477" actId="478"/>
          <ac:picMkLst>
            <pc:docMk/>
            <pc:sldMk cId="111051621" sldId="2076138368"/>
            <ac:picMk id="8" creationId="{5012244F-0C9A-48AC-9972-9CC0F0F47A21}"/>
          </ac:picMkLst>
        </pc:picChg>
        <pc:picChg chg="add del mod ord">
          <ac:chgData name="Al Eardley" userId="8bdeec18-d5fc-4752-b0c4-e672ee16bd09" providerId="ADAL" clId="{54606A28-B7B9-4FBB-8862-48372E301092}" dt="2021-08-26T17:14:58.385" v="477" actId="478"/>
          <ac:picMkLst>
            <pc:docMk/>
            <pc:sldMk cId="111051621" sldId="2076138368"/>
            <ac:picMk id="10" creationId="{D94B5B2F-2893-4426-8607-E13785F9ACB0}"/>
          </ac:picMkLst>
        </pc:picChg>
        <pc:picChg chg="add del mod ord">
          <ac:chgData name="Al Eardley" userId="8bdeec18-d5fc-4752-b0c4-e672ee16bd09" providerId="ADAL" clId="{54606A28-B7B9-4FBB-8862-48372E301092}" dt="2021-08-26T17:14:58.385" v="477" actId="478"/>
          <ac:picMkLst>
            <pc:docMk/>
            <pc:sldMk cId="111051621" sldId="2076138368"/>
            <ac:picMk id="12" creationId="{3DBB51FB-018E-489D-AC63-47F50F1F80B3}"/>
          </ac:picMkLst>
        </pc:picChg>
        <pc:picChg chg="add del mod ord">
          <ac:chgData name="Al Eardley" userId="8bdeec18-d5fc-4752-b0c4-e672ee16bd09" providerId="ADAL" clId="{54606A28-B7B9-4FBB-8862-48372E301092}" dt="2021-08-26T17:14:58.385" v="477" actId="478"/>
          <ac:picMkLst>
            <pc:docMk/>
            <pc:sldMk cId="111051621" sldId="2076138368"/>
            <ac:picMk id="14" creationId="{520BF9E9-3800-4A84-8D2B-2478D4FB6612}"/>
          </ac:picMkLst>
        </pc:picChg>
        <pc:picChg chg="add del mod ord">
          <ac:chgData name="Al Eardley" userId="8bdeec18-d5fc-4752-b0c4-e672ee16bd09" providerId="ADAL" clId="{54606A28-B7B9-4FBB-8862-48372E301092}" dt="2021-08-26T17:14:58.385" v="477" actId="478"/>
          <ac:picMkLst>
            <pc:docMk/>
            <pc:sldMk cId="111051621" sldId="2076138368"/>
            <ac:picMk id="16" creationId="{2A0BB4B0-BF8D-459F-89D1-1CFBF30BA365}"/>
          </ac:picMkLst>
        </pc:picChg>
        <pc:picChg chg="add del mod ord">
          <ac:chgData name="Al Eardley" userId="8bdeec18-d5fc-4752-b0c4-e672ee16bd09" providerId="ADAL" clId="{54606A28-B7B9-4FBB-8862-48372E301092}" dt="2021-08-26T10:41:32.063" v="334" actId="478"/>
          <ac:picMkLst>
            <pc:docMk/>
            <pc:sldMk cId="111051621" sldId="2076138368"/>
            <ac:picMk id="18" creationId="{F90AF1F3-BDF3-49A1-B747-BA7EFB5F33D1}"/>
          </ac:picMkLst>
        </pc:picChg>
        <pc:picChg chg="add del mod ord">
          <ac:chgData name="Al Eardley" userId="8bdeec18-d5fc-4752-b0c4-e672ee16bd09" providerId="ADAL" clId="{54606A28-B7B9-4FBB-8862-48372E301092}" dt="2021-08-26T13:54:33.292" v="388" actId="478"/>
          <ac:picMkLst>
            <pc:docMk/>
            <pc:sldMk cId="111051621" sldId="2076138368"/>
            <ac:picMk id="20" creationId="{D512E8F0-6DF0-4EFF-BF76-F0C358BDF5E5}"/>
          </ac:picMkLst>
        </pc:picChg>
        <pc:picChg chg="add del mod ord">
          <ac:chgData name="Al Eardley" userId="8bdeec18-d5fc-4752-b0c4-e672ee16bd09" providerId="ADAL" clId="{54606A28-B7B9-4FBB-8862-48372E301092}" dt="2021-08-26T13:54:45.825" v="392" actId="478"/>
          <ac:picMkLst>
            <pc:docMk/>
            <pc:sldMk cId="111051621" sldId="2076138368"/>
            <ac:picMk id="22" creationId="{C54CCB3E-7975-48F8-8E89-714A2F16D723}"/>
          </ac:picMkLst>
        </pc:picChg>
        <pc:picChg chg="add del mod ord">
          <ac:chgData name="Al Eardley" userId="8bdeec18-d5fc-4752-b0c4-e672ee16bd09" providerId="ADAL" clId="{54606A28-B7B9-4FBB-8862-48372E301092}" dt="2021-08-26T13:52:22.080" v="371" actId="478"/>
          <ac:picMkLst>
            <pc:docMk/>
            <pc:sldMk cId="111051621" sldId="2076138368"/>
            <ac:picMk id="24" creationId="{4A5B5A79-0352-4E3C-BB08-CD128C4E14B9}"/>
          </ac:picMkLst>
        </pc:picChg>
        <pc:picChg chg="add del mod ord">
          <ac:chgData name="Al Eardley" userId="8bdeec18-d5fc-4752-b0c4-e672ee16bd09" providerId="ADAL" clId="{54606A28-B7B9-4FBB-8862-48372E301092}" dt="2021-08-26T13:52:11.368" v="369" actId="478"/>
          <ac:picMkLst>
            <pc:docMk/>
            <pc:sldMk cId="111051621" sldId="2076138368"/>
            <ac:picMk id="26" creationId="{CC26423C-418C-41D9-9DF7-0F2CC3582D94}"/>
          </ac:picMkLst>
        </pc:picChg>
        <pc:picChg chg="add del">
          <ac:chgData name="Al Eardley" userId="8bdeec18-d5fc-4752-b0c4-e672ee16bd09" providerId="ADAL" clId="{54606A28-B7B9-4FBB-8862-48372E301092}" dt="2021-08-26T10:46:35.891" v="343" actId="478"/>
          <ac:picMkLst>
            <pc:docMk/>
            <pc:sldMk cId="111051621" sldId="2076138368"/>
            <ac:picMk id="28" creationId="{ECA084A1-2C65-4CDD-ACC2-AA583731D46C}"/>
          </ac:picMkLst>
        </pc:picChg>
        <pc:picChg chg="add mod">
          <ac:chgData name="Al Eardley" userId="8bdeec18-d5fc-4752-b0c4-e672ee16bd09" providerId="ADAL" clId="{54606A28-B7B9-4FBB-8862-48372E301092}" dt="2021-08-26T13:54:54.717" v="393" actId="962"/>
          <ac:picMkLst>
            <pc:docMk/>
            <pc:sldMk cId="111051621" sldId="2076138368"/>
            <ac:picMk id="31" creationId="{86DB01CB-E9EC-4B92-A355-85010663CFFD}"/>
          </ac:picMkLst>
        </pc:picChg>
        <pc:picChg chg="add del mod ord">
          <ac:chgData name="Al Eardley" userId="8bdeec18-d5fc-4752-b0c4-e672ee16bd09" providerId="ADAL" clId="{54606A28-B7B9-4FBB-8862-48372E301092}" dt="2021-08-26T13:52:17.728" v="370" actId="478"/>
          <ac:picMkLst>
            <pc:docMk/>
            <pc:sldMk cId="111051621" sldId="2076138368"/>
            <ac:picMk id="35" creationId="{2DAD8A63-C4DA-4EA2-A880-D1193BFD523E}"/>
          </ac:picMkLst>
        </pc:picChg>
        <pc:picChg chg="add del mod ord">
          <ac:chgData name="Al Eardley" userId="8bdeec18-d5fc-4752-b0c4-e672ee16bd09" providerId="ADAL" clId="{54606A28-B7B9-4FBB-8862-48372E301092}" dt="2021-08-26T17:14:58.385" v="477" actId="478"/>
          <ac:picMkLst>
            <pc:docMk/>
            <pc:sldMk cId="111051621" sldId="2076138368"/>
            <ac:picMk id="37" creationId="{5F679856-F1E5-48B6-87F0-C91EDD9AED98}"/>
          </ac:picMkLst>
        </pc:picChg>
        <pc:picChg chg="add del mod ord">
          <ac:chgData name="Al Eardley" userId="8bdeec18-d5fc-4752-b0c4-e672ee16bd09" providerId="ADAL" clId="{54606A28-B7B9-4FBB-8862-48372E301092}" dt="2021-08-26T17:14:58.385" v="477" actId="478"/>
          <ac:picMkLst>
            <pc:docMk/>
            <pc:sldMk cId="111051621" sldId="2076138368"/>
            <ac:picMk id="39" creationId="{92DC1935-7806-4725-80DA-8E7DC93CCD3D}"/>
          </ac:picMkLst>
        </pc:picChg>
        <pc:picChg chg="add del mod ord">
          <ac:chgData name="Al Eardley" userId="8bdeec18-d5fc-4752-b0c4-e672ee16bd09" providerId="ADAL" clId="{54606A28-B7B9-4FBB-8862-48372E301092}" dt="2021-08-26T17:14:58.385" v="477" actId="478"/>
          <ac:picMkLst>
            <pc:docMk/>
            <pc:sldMk cId="111051621" sldId="2076138368"/>
            <ac:picMk id="41" creationId="{DAB9B167-0E2E-4884-854A-EF43DD06215C}"/>
          </ac:picMkLst>
        </pc:picChg>
        <pc:picChg chg="add del mod ord">
          <ac:chgData name="Al Eardley" userId="8bdeec18-d5fc-4752-b0c4-e672ee16bd09" providerId="ADAL" clId="{54606A28-B7B9-4FBB-8862-48372E301092}" dt="2021-08-26T17:14:58.385" v="477" actId="478"/>
          <ac:picMkLst>
            <pc:docMk/>
            <pc:sldMk cId="111051621" sldId="2076138368"/>
            <ac:picMk id="43" creationId="{5BF02A9F-DC3F-40E6-8E0D-DD1EFE8A05CD}"/>
          </ac:picMkLst>
        </pc:picChg>
        <pc:picChg chg="add del mod ord">
          <ac:chgData name="Al Eardley" userId="8bdeec18-d5fc-4752-b0c4-e672ee16bd09" providerId="ADAL" clId="{54606A28-B7B9-4FBB-8862-48372E301092}" dt="2021-08-26T17:14:58.385" v="477" actId="478"/>
          <ac:picMkLst>
            <pc:docMk/>
            <pc:sldMk cId="111051621" sldId="2076138368"/>
            <ac:picMk id="45" creationId="{4A6E913F-1859-4835-A7BA-55B39915A3E4}"/>
          </ac:picMkLst>
        </pc:picChg>
      </pc:sldChg>
      <pc:sldChg chg="addSp delSp modSp new del mod">
        <pc:chgData name="Al Eardley" userId="8bdeec18-d5fc-4752-b0c4-e672ee16bd09" providerId="ADAL" clId="{54606A28-B7B9-4FBB-8862-48372E301092}" dt="2021-08-26T17:16:55.390" v="493" actId="47"/>
        <pc:sldMkLst>
          <pc:docMk/>
          <pc:sldMk cId="1586621763" sldId="2076138369"/>
        </pc:sldMkLst>
        <pc:spChg chg="mod">
          <ac:chgData name="Al Eardley" userId="8bdeec18-d5fc-4752-b0c4-e672ee16bd09" providerId="ADAL" clId="{54606A28-B7B9-4FBB-8862-48372E301092}" dt="2021-08-26T10:30:33.813" v="298" actId="962"/>
          <ac:spMkLst>
            <pc:docMk/>
            <pc:sldMk cId="1586621763" sldId="2076138369"/>
            <ac:spMk id="2" creationId="{482E07EA-FC4C-430D-8391-9ABDFC10C185}"/>
          </ac:spMkLst>
        </pc:spChg>
        <pc:picChg chg="add del mod">
          <ac:chgData name="Al Eardley" userId="8bdeec18-d5fc-4752-b0c4-e672ee16bd09" providerId="ADAL" clId="{54606A28-B7B9-4FBB-8862-48372E301092}" dt="2021-08-26T16:57:54.135" v="440" actId="478"/>
          <ac:picMkLst>
            <pc:docMk/>
            <pc:sldMk cId="1586621763" sldId="2076138369"/>
            <ac:picMk id="4" creationId="{D4BC9800-D2DA-43B2-98B1-CC8462B74996}"/>
          </ac:picMkLst>
        </pc:picChg>
        <pc:picChg chg="add del mod">
          <ac:chgData name="Al Eardley" userId="8bdeec18-d5fc-4752-b0c4-e672ee16bd09" providerId="ADAL" clId="{54606A28-B7B9-4FBB-8862-48372E301092}" dt="2021-08-26T16:57:53.355" v="439" actId="478"/>
          <ac:picMkLst>
            <pc:docMk/>
            <pc:sldMk cId="1586621763" sldId="2076138369"/>
            <ac:picMk id="6" creationId="{989B10A7-6262-4426-88BF-FFFD1DA7004C}"/>
          </ac:picMkLst>
        </pc:picChg>
        <pc:picChg chg="add del mod">
          <ac:chgData name="Al Eardley" userId="8bdeec18-d5fc-4752-b0c4-e672ee16bd09" providerId="ADAL" clId="{54606A28-B7B9-4FBB-8862-48372E301092}" dt="2021-08-26T16:57:52.185" v="438" actId="478"/>
          <ac:picMkLst>
            <pc:docMk/>
            <pc:sldMk cId="1586621763" sldId="2076138369"/>
            <ac:picMk id="8" creationId="{68E8DA73-8DC5-4AE3-B9F2-BA380FF90D15}"/>
          </ac:picMkLst>
        </pc:picChg>
        <pc:picChg chg="add del mod">
          <ac:chgData name="Al Eardley" userId="8bdeec18-d5fc-4752-b0c4-e672ee16bd09" providerId="ADAL" clId="{54606A28-B7B9-4FBB-8862-48372E301092}" dt="2021-08-26T16:57:50.022" v="437" actId="478"/>
          <ac:picMkLst>
            <pc:docMk/>
            <pc:sldMk cId="1586621763" sldId="2076138369"/>
            <ac:picMk id="10" creationId="{CDCC9657-8723-44D0-9F75-2C01A7CE2F37}"/>
          </ac:picMkLst>
        </pc:picChg>
        <pc:picChg chg="add del mod">
          <ac:chgData name="Al Eardley" userId="8bdeec18-d5fc-4752-b0c4-e672ee16bd09" providerId="ADAL" clId="{54606A28-B7B9-4FBB-8862-48372E301092}" dt="2021-08-26T16:57:48.361" v="435" actId="478"/>
          <ac:picMkLst>
            <pc:docMk/>
            <pc:sldMk cId="1586621763" sldId="2076138369"/>
            <ac:picMk id="12" creationId="{89DAD109-19CD-4F2C-BB7F-F8E40DA64E7A}"/>
          </ac:picMkLst>
        </pc:picChg>
        <pc:picChg chg="add del mod">
          <ac:chgData name="Al Eardley" userId="8bdeec18-d5fc-4752-b0c4-e672ee16bd09" providerId="ADAL" clId="{54606A28-B7B9-4FBB-8862-48372E301092}" dt="2021-08-26T16:57:47.731" v="434" actId="478"/>
          <ac:picMkLst>
            <pc:docMk/>
            <pc:sldMk cId="1586621763" sldId="2076138369"/>
            <ac:picMk id="14" creationId="{1C3414F5-D1DF-4AAA-9636-958635BF0EC2}"/>
          </ac:picMkLst>
        </pc:picChg>
        <pc:picChg chg="add mod">
          <ac:chgData name="Al Eardley" userId="8bdeec18-d5fc-4752-b0c4-e672ee16bd09" providerId="ADAL" clId="{54606A28-B7B9-4FBB-8862-48372E301092}" dt="2021-08-26T16:58:39.778" v="443" actId="962"/>
          <ac:picMkLst>
            <pc:docMk/>
            <pc:sldMk cId="1586621763" sldId="2076138369"/>
            <ac:picMk id="16" creationId="{43F66850-95AE-4C58-846E-720D16C00EF2}"/>
          </ac:picMkLst>
        </pc:picChg>
        <pc:picChg chg="add mod">
          <ac:chgData name="Al Eardley" userId="8bdeec18-d5fc-4752-b0c4-e672ee16bd09" providerId="ADAL" clId="{54606A28-B7B9-4FBB-8862-48372E301092}" dt="2021-08-26T16:59:47.593" v="445" actId="962"/>
          <ac:picMkLst>
            <pc:docMk/>
            <pc:sldMk cId="1586621763" sldId="2076138369"/>
            <ac:picMk id="18" creationId="{656BC3E3-15A5-4803-BB3C-F554334205AF}"/>
          </ac:picMkLst>
        </pc:picChg>
        <pc:picChg chg="add mod">
          <ac:chgData name="Al Eardley" userId="8bdeec18-d5fc-4752-b0c4-e672ee16bd09" providerId="ADAL" clId="{54606A28-B7B9-4FBB-8862-48372E301092}" dt="2021-08-26T17:00:32.114" v="447" actId="962"/>
          <ac:picMkLst>
            <pc:docMk/>
            <pc:sldMk cId="1586621763" sldId="2076138369"/>
            <ac:picMk id="20" creationId="{7325B51A-66BE-406E-B23A-9EAB3302D6D2}"/>
          </ac:picMkLst>
        </pc:picChg>
        <pc:picChg chg="add mod">
          <ac:chgData name="Al Eardley" userId="8bdeec18-d5fc-4752-b0c4-e672ee16bd09" providerId="ADAL" clId="{54606A28-B7B9-4FBB-8862-48372E301092}" dt="2021-08-26T17:01:11.096" v="450" actId="962"/>
          <ac:picMkLst>
            <pc:docMk/>
            <pc:sldMk cId="1586621763" sldId="2076138369"/>
            <ac:picMk id="22" creationId="{9F9B5A4C-6211-4470-8EE8-E3868C616561}"/>
          </ac:picMkLst>
        </pc:picChg>
        <pc:picChg chg="add mod">
          <ac:chgData name="Al Eardley" userId="8bdeec18-d5fc-4752-b0c4-e672ee16bd09" providerId="ADAL" clId="{54606A28-B7B9-4FBB-8862-48372E301092}" dt="2021-08-26T17:01:55.439" v="452" actId="962"/>
          <ac:picMkLst>
            <pc:docMk/>
            <pc:sldMk cId="1586621763" sldId="2076138369"/>
            <ac:picMk id="24" creationId="{17E856D5-9767-4CC1-AFB7-78A079112A77}"/>
          </ac:picMkLst>
        </pc:picChg>
        <pc:picChg chg="add mod">
          <ac:chgData name="Al Eardley" userId="8bdeec18-d5fc-4752-b0c4-e672ee16bd09" providerId="ADAL" clId="{54606A28-B7B9-4FBB-8862-48372E301092}" dt="2021-08-26T17:02:39.675" v="454" actId="962"/>
          <ac:picMkLst>
            <pc:docMk/>
            <pc:sldMk cId="1586621763" sldId="2076138369"/>
            <ac:picMk id="26" creationId="{DAD05583-8086-4419-925C-D5C4456F6561}"/>
          </ac:picMkLst>
        </pc:picChg>
        <pc:picChg chg="add mod">
          <ac:chgData name="Al Eardley" userId="8bdeec18-d5fc-4752-b0c4-e672ee16bd09" providerId="ADAL" clId="{54606A28-B7B9-4FBB-8862-48372E301092}" dt="2021-08-26T17:04:20.836" v="459" actId="962"/>
          <ac:picMkLst>
            <pc:docMk/>
            <pc:sldMk cId="1586621763" sldId="2076138369"/>
            <ac:picMk id="28" creationId="{5B12404D-3788-45B4-A237-5F9BFABBBC76}"/>
          </ac:picMkLst>
        </pc:picChg>
        <pc:picChg chg="add mod">
          <ac:chgData name="Al Eardley" userId="8bdeec18-d5fc-4752-b0c4-e672ee16bd09" providerId="ADAL" clId="{54606A28-B7B9-4FBB-8862-48372E301092}" dt="2021-08-26T17:04:12.884" v="458" actId="962"/>
          <ac:picMkLst>
            <pc:docMk/>
            <pc:sldMk cId="1586621763" sldId="2076138369"/>
            <ac:picMk id="30" creationId="{2FFBA52E-22BE-465E-9CD7-5FCA0A1B1FF8}"/>
          </ac:picMkLst>
        </pc:picChg>
        <pc:picChg chg="add mod">
          <ac:chgData name="Al Eardley" userId="8bdeec18-d5fc-4752-b0c4-e672ee16bd09" providerId="ADAL" clId="{54606A28-B7B9-4FBB-8862-48372E301092}" dt="2021-08-26T17:06:13.260" v="461" actId="962"/>
          <ac:picMkLst>
            <pc:docMk/>
            <pc:sldMk cId="1586621763" sldId="2076138369"/>
            <ac:picMk id="32" creationId="{5E53ECCC-8406-4DE9-899E-F7822A21B27F}"/>
          </ac:picMkLst>
        </pc:picChg>
        <pc:picChg chg="add mod">
          <ac:chgData name="Al Eardley" userId="8bdeec18-d5fc-4752-b0c4-e672ee16bd09" providerId="ADAL" clId="{54606A28-B7B9-4FBB-8862-48372E301092}" dt="2021-08-26T17:06:55.530" v="463" actId="962"/>
          <ac:picMkLst>
            <pc:docMk/>
            <pc:sldMk cId="1586621763" sldId="2076138369"/>
            <ac:picMk id="34" creationId="{1E06802B-F913-43B9-A41B-41F1E1CAD4BB}"/>
          </ac:picMkLst>
        </pc:picChg>
        <pc:picChg chg="add mod">
          <ac:chgData name="Al Eardley" userId="8bdeec18-d5fc-4752-b0c4-e672ee16bd09" providerId="ADAL" clId="{54606A28-B7B9-4FBB-8862-48372E301092}" dt="2021-08-26T17:07:38.685" v="465" actId="962"/>
          <ac:picMkLst>
            <pc:docMk/>
            <pc:sldMk cId="1586621763" sldId="2076138369"/>
            <ac:picMk id="36" creationId="{EDC5150D-7415-497E-B340-4ECD18C305EC}"/>
          </ac:picMkLst>
        </pc:picChg>
        <pc:picChg chg="add mod">
          <ac:chgData name="Al Eardley" userId="8bdeec18-d5fc-4752-b0c4-e672ee16bd09" providerId="ADAL" clId="{54606A28-B7B9-4FBB-8862-48372E301092}" dt="2021-08-26T17:08:43.111" v="467" actId="962"/>
          <ac:picMkLst>
            <pc:docMk/>
            <pc:sldMk cId="1586621763" sldId="2076138369"/>
            <ac:picMk id="38" creationId="{6D8388C1-3D1D-4C83-9A69-0EC06C5A6311}"/>
          </ac:picMkLst>
        </pc:picChg>
        <pc:picChg chg="add mod">
          <ac:chgData name="Al Eardley" userId="8bdeec18-d5fc-4752-b0c4-e672ee16bd09" providerId="ADAL" clId="{54606A28-B7B9-4FBB-8862-48372E301092}" dt="2021-08-26T17:09:43.318" v="469" actId="962"/>
          <ac:picMkLst>
            <pc:docMk/>
            <pc:sldMk cId="1586621763" sldId="2076138369"/>
            <ac:picMk id="40" creationId="{C9A9F3F1-A781-4363-A235-97708A994D7E}"/>
          </ac:picMkLst>
        </pc:picChg>
        <pc:picChg chg="add mod">
          <ac:chgData name="Al Eardley" userId="8bdeec18-d5fc-4752-b0c4-e672ee16bd09" providerId="ADAL" clId="{54606A28-B7B9-4FBB-8862-48372E301092}" dt="2021-08-26T17:11:03.405" v="471" actId="962"/>
          <ac:picMkLst>
            <pc:docMk/>
            <pc:sldMk cId="1586621763" sldId="2076138369"/>
            <ac:picMk id="42" creationId="{1A937ADF-F88A-4A09-B56C-64036FCF347F}"/>
          </ac:picMkLst>
        </pc:picChg>
        <pc:picChg chg="add mod">
          <ac:chgData name="Al Eardley" userId="8bdeec18-d5fc-4752-b0c4-e672ee16bd09" providerId="ADAL" clId="{54606A28-B7B9-4FBB-8862-48372E301092}" dt="2021-08-26T17:13:33.631" v="473" actId="962"/>
          <ac:picMkLst>
            <pc:docMk/>
            <pc:sldMk cId="1586621763" sldId="2076138369"/>
            <ac:picMk id="44" creationId="{E75D4FDD-84A5-4E08-9CE9-ECCD943BE783}"/>
          </ac:picMkLst>
        </pc:picChg>
        <pc:picChg chg="add mod">
          <ac:chgData name="Al Eardley" userId="8bdeec18-d5fc-4752-b0c4-e672ee16bd09" providerId="ADAL" clId="{54606A28-B7B9-4FBB-8862-48372E301092}" dt="2021-08-26T17:14:12.271" v="475" actId="962"/>
          <ac:picMkLst>
            <pc:docMk/>
            <pc:sldMk cId="1586621763" sldId="2076138369"/>
            <ac:picMk id="46" creationId="{081C5F19-7FF9-4656-9087-D69D45D9C105}"/>
          </ac:picMkLst>
        </pc:picChg>
      </pc:sldChg>
      <pc:sldChg chg="delSp add del mod ord delAnim">
        <pc:chgData name="Al Eardley" userId="8bdeec18-d5fc-4752-b0c4-e672ee16bd09" providerId="ADAL" clId="{54606A28-B7B9-4FBB-8862-48372E301092}" dt="2021-08-26T17:23:40.148" v="656" actId="47"/>
        <pc:sldMkLst>
          <pc:docMk/>
          <pc:sldMk cId="4193291529" sldId="2076138370"/>
        </pc:sldMkLst>
        <pc:grpChg chg="del">
          <ac:chgData name="Al Eardley" userId="8bdeec18-d5fc-4752-b0c4-e672ee16bd09" providerId="ADAL" clId="{54606A28-B7B9-4FBB-8862-48372E301092}" dt="2021-08-26T17:21:20.247" v="603" actId="21"/>
          <ac:grpSpMkLst>
            <pc:docMk/>
            <pc:sldMk cId="4193291529" sldId="2076138370"/>
            <ac:grpSpMk id="33" creationId="{44F9A295-122F-4E7F-AE35-F343211B7B28}"/>
          </ac:grpSpMkLst>
        </pc:grpChg>
        <pc:picChg chg="del">
          <ac:chgData name="Al Eardley" userId="8bdeec18-d5fc-4752-b0c4-e672ee16bd09" providerId="ADAL" clId="{54606A28-B7B9-4FBB-8862-48372E301092}" dt="2021-08-26T17:23:20.835" v="649" actId="21"/>
          <ac:picMkLst>
            <pc:docMk/>
            <pc:sldMk cId="4193291529" sldId="2076138370"/>
            <ac:picMk id="6" creationId="{91CC369D-948F-4E75-B62A-560A5FBDA8C5}"/>
          </ac:picMkLst>
        </pc:picChg>
        <pc:picChg chg="del">
          <ac:chgData name="Al Eardley" userId="8bdeec18-d5fc-4752-b0c4-e672ee16bd09" providerId="ADAL" clId="{54606A28-B7B9-4FBB-8862-48372E301092}" dt="2021-08-26T17:23:03.927" v="642" actId="21"/>
          <ac:picMkLst>
            <pc:docMk/>
            <pc:sldMk cId="4193291529" sldId="2076138370"/>
            <ac:picMk id="8" creationId="{5012244F-0C9A-48AC-9972-9CC0F0F47A21}"/>
          </ac:picMkLst>
        </pc:picChg>
        <pc:picChg chg="del">
          <ac:chgData name="Al Eardley" userId="8bdeec18-d5fc-4752-b0c4-e672ee16bd09" providerId="ADAL" clId="{54606A28-B7B9-4FBB-8862-48372E301092}" dt="2021-08-26T17:22:50.171" v="636" actId="21"/>
          <ac:picMkLst>
            <pc:docMk/>
            <pc:sldMk cId="4193291529" sldId="2076138370"/>
            <ac:picMk id="10" creationId="{D94B5B2F-2893-4426-8607-E13785F9ACB0}"/>
          </ac:picMkLst>
        </pc:picChg>
        <pc:picChg chg="del">
          <ac:chgData name="Al Eardley" userId="8bdeec18-d5fc-4752-b0c4-e672ee16bd09" providerId="ADAL" clId="{54606A28-B7B9-4FBB-8862-48372E301092}" dt="2021-08-26T17:22:38.119" v="630" actId="21"/>
          <ac:picMkLst>
            <pc:docMk/>
            <pc:sldMk cId="4193291529" sldId="2076138370"/>
            <ac:picMk id="12" creationId="{3DBB51FB-018E-489D-AC63-47F50F1F80B3}"/>
          </ac:picMkLst>
        </pc:picChg>
        <pc:picChg chg="del">
          <ac:chgData name="Al Eardley" userId="8bdeec18-d5fc-4752-b0c4-e672ee16bd09" providerId="ADAL" clId="{54606A28-B7B9-4FBB-8862-48372E301092}" dt="2021-08-26T17:22:18.506" v="623" actId="21"/>
          <ac:picMkLst>
            <pc:docMk/>
            <pc:sldMk cId="4193291529" sldId="2076138370"/>
            <ac:picMk id="14" creationId="{520BF9E9-3800-4A84-8D2B-2478D4FB6612}"/>
          </ac:picMkLst>
        </pc:picChg>
        <pc:picChg chg="del">
          <ac:chgData name="Al Eardley" userId="8bdeec18-d5fc-4752-b0c4-e672ee16bd09" providerId="ADAL" clId="{54606A28-B7B9-4FBB-8862-48372E301092}" dt="2021-08-26T17:22:03.210" v="617" actId="21"/>
          <ac:picMkLst>
            <pc:docMk/>
            <pc:sldMk cId="4193291529" sldId="2076138370"/>
            <ac:picMk id="16" creationId="{2A0BB4B0-BF8D-459F-89D1-1CFBF30BA365}"/>
          </ac:picMkLst>
        </pc:picChg>
        <pc:picChg chg="del">
          <ac:chgData name="Al Eardley" userId="8bdeec18-d5fc-4752-b0c4-e672ee16bd09" providerId="ADAL" clId="{54606A28-B7B9-4FBB-8862-48372E301092}" dt="2021-08-26T17:21:36.660" v="609" actId="21"/>
          <ac:picMkLst>
            <pc:docMk/>
            <pc:sldMk cId="4193291529" sldId="2076138370"/>
            <ac:picMk id="37" creationId="{5F679856-F1E5-48B6-87F0-C91EDD9AED98}"/>
          </ac:picMkLst>
        </pc:picChg>
        <pc:picChg chg="del">
          <ac:chgData name="Al Eardley" userId="8bdeec18-d5fc-4752-b0c4-e672ee16bd09" providerId="ADAL" clId="{54606A28-B7B9-4FBB-8862-48372E301092}" dt="2021-08-26T17:20:59.562" v="596" actId="21"/>
          <ac:picMkLst>
            <pc:docMk/>
            <pc:sldMk cId="4193291529" sldId="2076138370"/>
            <ac:picMk id="39" creationId="{92DC1935-7806-4725-80DA-8E7DC93CCD3D}"/>
          </ac:picMkLst>
        </pc:picChg>
        <pc:picChg chg="del">
          <ac:chgData name="Al Eardley" userId="8bdeec18-d5fc-4752-b0c4-e672ee16bd09" providerId="ADAL" clId="{54606A28-B7B9-4FBB-8862-48372E301092}" dt="2021-08-26T17:20:15.954" v="589" actId="21"/>
          <ac:picMkLst>
            <pc:docMk/>
            <pc:sldMk cId="4193291529" sldId="2076138370"/>
            <ac:picMk id="41" creationId="{DAB9B167-0E2E-4884-854A-EF43DD06215C}"/>
          </ac:picMkLst>
        </pc:picChg>
        <pc:picChg chg="del">
          <ac:chgData name="Al Eardley" userId="8bdeec18-d5fc-4752-b0c4-e672ee16bd09" providerId="ADAL" clId="{54606A28-B7B9-4FBB-8862-48372E301092}" dt="2021-08-26T17:19:58.718" v="583" actId="21"/>
          <ac:picMkLst>
            <pc:docMk/>
            <pc:sldMk cId="4193291529" sldId="2076138370"/>
            <ac:picMk id="43" creationId="{5BF02A9F-DC3F-40E6-8E0D-DD1EFE8A05CD}"/>
          </ac:picMkLst>
        </pc:picChg>
        <pc:picChg chg="del">
          <ac:chgData name="Al Eardley" userId="8bdeec18-d5fc-4752-b0c4-e672ee16bd09" providerId="ADAL" clId="{54606A28-B7B9-4FBB-8862-48372E301092}" dt="2021-08-26T17:19:33.872" v="577" actId="478"/>
          <ac:picMkLst>
            <pc:docMk/>
            <pc:sldMk cId="4193291529" sldId="2076138370"/>
            <ac:picMk id="45" creationId="{4A6E913F-1859-4835-A7BA-55B39915A3E4}"/>
          </ac:picMkLst>
        </pc:picChg>
      </pc:sldChg>
      <pc:sldChg chg="add del">
        <pc:chgData name="Al Eardley" userId="8bdeec18-d5fc-4752-b0c4-e672ee16bd09" providerId="ADAL" clId="{54606A28-B7B9-4FBB-8862-48372E301092}" dt="2021-08-26T17:16:56.117" v="494" actId="47"/>
        <pc:sldMkLst>
          <pc:docMk/>
          <pc:sldMk cId="1123982445" sldId="2076138371"/>
        </pc:sldMkLst>
      </pc:sldChg>
      <pc:sldChg chg="add del">
        <pc:chgData name="Al Eardley" userId="8bdeec18-d5fc-4752-b0c4-e672ee16bd09" providerId="ADAL" clId="{54606A28-B7B9-4FBB-8862-48372E301092}" dt="2021-08-26T17:16:56.741" v="495" actId="47"/>
        <pc:sldMkLst>
          <pc:docMk/>
          <pc:sldMk cId="2732336769" sldId="2076138372"/>
        </pc:sldMkLst>
      </pc:sldChg>
      <pc:sldChg chg="add del">
        <pc:chgData name="Al Eardley" userId="8bdeec18-d5fc-4752-b0c4-e672ee16bd09" providerId="ADAL" clId="{54606A28-B7B9-4FBB-8862-48372E301092}" dt="2021-08-26T17:16:57.358" v="496" actId="47"/>
        <pc:sldMkLst>
          <pc:docMk/>
          <pc:sldMk cId="4204461891" sldId="2076138373"/>
        </pc:sldMkLst>
      </pc:sldChg>
      <pc:sldChg chg="add del">
        <pc:chgData name="Al Eardley" userId="8bdeec18-d5fc-4752-b0c4-e672ee16bd09" providerId="ADAL" clId="{54606A28-B7B9-4FBB-8862-48372E301092}" dt="2021-08-26T17:17:04.081" v="497" actId="47"/>
        <pc:sldMkLst>
          <pc:docMk/>
          <pc:sldMk cId="3645091517" sldId="2076138374"/>
        </pc:sldMkLst>
      </pc:sldChg>
      <pc:sldChg chg="add del">
        <pc:chgData name="Al Eardley" userId="8bdeec18-d5fc-4752-b0c4-e672ee16bd09" providerId="ADAL" clId="{54606A28-B7B9-4FBB-8862-48372E301092}" dt="2021-08-26T17:17:04.917" v="498" actId="47"/>
        <pc:sldMkLst>
          <pc:docMk/>
          <pc:sldMk cId="525684882" sldId="2076138375"/>
        </pc:sldMkLst>
      </pc:sldChg>
      <pc:sldChg chg="add del">
        <pc:chgData name="Al Eardley" userId="8bdeec18-d5fc-4752-b0c4-e672ee16bd09" providerId="ADAL" clId="{54606A28-B7B9-4FBB-8862-48372E301092}" dt="2021-08-26T17:17:08.986" v="499" actId="47"/>
        <pc:sldMkLst>
          <pc:docMk/>
          <pc:sldMk cId="3317584208" sldId="2076138376"/>
        </pc:sldMkLst>
      </pc:sldChg>
      <pc:sldChg chg="add del">
        <pc:chgData name="Al Eardley" userId="8bdeec18-d5fc-4752-b0c4-e672ee16bd09" providerId="ADAL" clId="{54606A28-B7B9-4FBB-8862-48372E301092}" dt="2021-08-26T17:17:11.592" v="500" actId="47"/>
        <pc:sldMkLst>
          <pc:docMk/>
          <pc:sldMk cId="3275488202" sldId="2076138377"/>
        </pc:sldMkLst>
      </pc:sldChg>
      <pc:sldChg chg="addSp delSp modSp add mod ord modTransition modAnim">
        <pc:chgData name="Al Eardley" userId="8bdeec18-d5fc-4752-b0c4-e672ee16bd09" providerId="ADAL" clId="{54606A28-B7B9-4FBB-8862-48372E301092}" dt="2021-08-27T17:12:13.363" v="1972"/>
        <pc:sldMkLst>
          <pc:docMk/>
          <pc:sldMk cId="2123863358" sldId="2076138378"/>
        </pc:sldMkLst>
        <pc:spChg chg="add mod">
          <ac:chgData name="Al Eardley" userId="8bdeec18-d5fc-4752-b0c4-e672ee16bd09" providerId="ADAL" clId="{54606A28-B7B9-4FBB-8862-48372E301092}" dt="2021-08-27T17:10:21.862" v="1950" actId="1035"/>
          <ac:spMkLst>
            <pc:docMk/>
            <pc:sldMk cId="2123863358" sldId="2076138378"/>
            <ac:spMk id="19" creationId="{55A17156-CFA5-4E05-B0EB-B2CBA810BDF9}"/>
          </ac:spMkLst>
        </pc:spChg>
        <pc:picChg chg="del">
          <ac:chgData name="Al Eardley" userId="8bdeec18-d5fc-4752-b0c4-e672ee16bd09" providerId="ADAL" clId="{54606A28-B7B9-4FBB-8862-48372E301092}" dt="2021-08-26T17:33:42.479" v="835" actId="21"/>
          <ac:picMkLst>
            <pc:docMk/>
            <pc:sldMk cId="2123863358" sldId="2076138378"/>
            <ac:picMk id="16" creationId="{43F66850-95AE-4C58-846E-720D16C00EF2}"/>
          </ac:picMkLst>
        </pc:picChg>
        <pc:picChg chg="del">
          <ac:chgData name="Al Eardley" userId="8bdeec18-d5fc-4752-b0c4-e672ee16bd09" providerId="ADAL" clId="{54606A28-B7B9-4FBB-8862-48372E301092}" dt="2021-08-26T17:34:08.370" v="837" actId="21"/>
          <ac:picMkLst>
            <pc:docMk/>
            <pc:sldMk cId="2123863358" sldId="2076138378"/>
            <ac:picMk id="18" creationId="{656BC3E3-15A5-4803-BB3C-F554334205AF}"/>
          </ac:picMkLst>
        </pc:picChg>
        <pc:picChg chg="del">
          <ac:chgData name="Al Eardley" userId="8bdeec18-d5fc-4752-b0c4-e672ee16bd09" providerId="ADAL" clId="{54606A28-B7B9-4FBB-8862-48372E301092}" dt="2021-08-26T17:35:50.410" v="871" actId="21"/>
          <ac:picMkLst>
            <pc:docMk/>
            <pc:sldMk cId="2123863358" sldId="2076138378"/>
            <ac:picMk id="20" creationId="{7325B51A-66BE-406E-B23A-9EAB3302D6D2}"/>
          </ac:picMkLst>
        </pc:picChg>
        <pc:picChg chg="del">
          <ac:chgData name="Al Eardley" userId="8bdeec18-d5fc-4752-b0c4-e672ee16bd09" providerId="ADAL" clId="{54606A28-B7B9-4FBB-8862-48372E301092}" dt="2021-08-26T17:36:08.490" v="878" actId="478"/>
          <ac:picMkLst>
            <pc:docMk/>
            <pc:sldMk cId="2123863358" sldId="2076138378"/>
            <ac:picMk id="22" creationId="{9F9B5A4C-6211-4470-8EE8-E3868C616561}"/>
          </ac:picMkLst>
        </pc:picChg>
        <pc:picChg chg="del">
          <ac:chgData name="Al Eardley" userId="8bdeec18-d5fc-4752-b0c4-e672ee16bd09" providerId="ADAL" clId="{54606A28-B7B9-4FBB-8862-48372E301092}" dt="2021-08-26T17:36:10.376" v="879" actId="21"/>
          <ac:picMkLst>
            <pc:docMk/>
            <pc:sldMk cId="2123863358" sldId="2076138378"/>
            <ac:picMk id="24" creationId="{17E856D5-9767-4CC1-AFB7-78A079112A77}"/>
          </ac:picMkLst>
        </pc:picChg>
        <pc:picChg chg="del">
          <ac:chgData name="Al Eardley" userId="8bdeec18-d5fc-4752-b0c4-e672ee16bd09" providerId="ADAL" clId="{54606A28-B7B9-4FBB-8862-48372E301092}" dt="2021-08-26T17:36:18.469" v="881" actId="21"/>
          <ac:picMkLst>
            <pc:docMk/>
            <pc:sldMk cId="2123863358" sldId="2076138378"/>
            <ac:picMk id="26" creationId="{DAD05583-8086-4419-925C-D5C4456F6561}"/>
          </ac:picMkLst>
        </pc:picChg>
        <pc:picChg chg="del">
          <ac:chgData name="Al Eardley" userId="8bdeec18-d5fc-4752-b0c4-e672ee16bd09" providerId="ADAL" clId="{54606A28-B7B9-4FBB-8862-48372E301092}" dt="2021-08-26T17:36:27.231" v="887" actId="21"/>
          <ac:picMkLst>
            <pc:docMk/>
            <pc:sldMk cId="2123863358" sldId="2076138378"/>
            <ac:picMk id="28" creationId="{5B12404D-3788-45B4-A237-5F9BFABBBC76}"/>
          </ac:picMkLst>
        </pc:picChg>
        <pc:picChg chg="del">
          <ac:chgData name="Al Eardley" userId="8bdeec18-d5fc-4752-b0c4-e672ee16bd09" providerId="ADAL" clId="{54606A28-B7B9-4FBB-8862-48372E301092}" dt="2021-08-26T17:36:32.688" v="889" actId="21"/>
          <ac:picMkLst>
            <pc:docMk/>
            <pc:sldMk cId="2123863358" sldId="2076138378"/>
            <ac:picMk id="30" creationId="{2FFBA52E-22BE-465E-9CD7-5FCA0A1B1FF8}"/>
          </ac:picMkLst>
        </pc:picChg>
        <pc:picChg chg="del">
          <ac:chgData name="Al Eardley" userId="8bdeec18-d5fc-4752-b0c4-e672ee16bd09" providerId="ADAL" clId="{54606A28-B7B9-4FBB-8862-48372E301092}" dt="2021-08-26T17:36:38.599" v="891" actId="21"/>
          <ac:picMkLst>
            <pc:docMk/>
            <pc:sldMk cId="2123863358" sldId="2076138378"/>
            <ac:picMk id="32" creationId="{5E53ECCC-8406-4DE9-899E-F7822A21B27F}"/>
          </ac:picMkLst>
        </pc:picChg>
        <pc:picChg chg="del">
          <ac:chgData name="Al Eardley" userId="8bdeec18-d5fc-4752-b0c4-e672ee16bd09" providerId="ADAL" clId="{54606A28-B7B9-4FBB-8862-48372E301092}" dt="2021-08-26T17:36:49.250" v="897" actId="21"/>
          <ac:picMkLst>
            <pc:docMk/>
            <pc:sldMk cId="2123863358" sldId="2076138378"/>
            <ac:picMk id="34" creationId="{1E06802B-F913-43B9-A41B-41F1E1CAD4BB}"/>
          </ac:picMkLst>
        </pc:picChg>
        <pc:picChg chg="del">
          <ac:chgData name="Al Eardley" userId="8bdeec18-d5fc-4752-b0c4-e672ee16bd09" providerId="ADAL" clId="{54606A28-B7B9-4FBB-8862-48372E301092}" dt="2021-08-26T17:36:54.112" v="899" actId="21"/>
          <ac:picMkLst>
            <pc:docMk/>
            <pc:sldMk cId="2123863358" sldId="2076138378"/>
            <ac:picMk id="36" creationId="{EDC5150D-7415-497E-B340-4ECD18C305EC}"/>
          </ac:picMkLst>
        </pc:picChg>
        <pc:picChg chg="mod">
          <ac:chgData name="Al Eardley" userId="8bdeec18-d5fc-4752-b0c4-e672ee16bd09" providerId="ADAL" clId="{54606A28-B7B9-4FBB-8862-48372E301092}" dt="2021-08-27T10:37:00.653" v="908" actId="14100"/>
          <ac:picMkLst>
            <pc:docMk/>
            <pc:sldMk cId="2123863358" sldId="2076138378"/>
            <ac:picMk id="46" creationId="{081C5F19-7FF9-4656-9087-D69D45D9C105}"/>
          </ac:picMkLst>
        </pc:picChg>
      </pc:sldChg>
      <pc:sldChg chg="addSp modSp new mod modTransition modAnim">
        <pc:chgData name="Al Eardley" userId="8bdeec18-d5fc-4752-b0c4-e672ee16bd09" providerId="ADAL" clId="{54606A28-B7B9-4FBB-8862-48372E301092}" dt="2021-08-27T17:06:59.620" v="1858"/>
        <pc:sldMkLst>
          <pc:docMk/>
          <pc:sldMk cId="4258959485" sldId="2076138379"/>
        </pc:sldMkLst>
        <pc:spChg chg="mod">
          <ac:chgData name="Al Eardley" userId="8bdeec18-d5fc-4752-b0c4-e672ee16bd09" providerId="ADAL" clId="{54606A28-B7B9-4FBB-8862-48372E301092}" dt="2021-08-26T17:18:19.173" v="539" actId="20577"/>
          <ac:spMkLst>
            <pc:docMk/>
            <pc:sldMk cId="4258959485" sldId="2076138379"/>
            <ac:spMk id="2" creationId="{4DBE4D41-5764-4281-ADB4-763E6D1C8945}"/>
          </ac:spMkLst>
        </pc:spChg>
        <pc:spChg chg="add mod">
          <ac:chgData name="Al Eardley" userId="8bdeec18-d5fc-4752-b0c4-e672ee16bd09" providerId="ADAL" clId="{54606A28-B7B9-4FBB-8862-48372E301092}" dt="2021-08-26T17:29:10.968" v="683" actId="962"/>
          <ac:spMkLst>
            <pc:docMk/>
            <pc:sldMk cId="4258959485" sldId="2076138379"/>
            <ac:spMk id="4" creationId="{DFEF7446-8DFF-4518-B9EE-B62400780BA2}"/>
          </ac:spMkLst>
        </pc:spChg>
        <pc:picChg chg="add mod">
          <ac:chgData name="Al Eardley" userId="8bdeec18-d5fc-4752-b0c4-e672ee16bd09" providerId="ADAL" clId="{54606A28-B7B9-4FBB-8862-48372E301092}" dt="2021-08-26T17:23:34.090" v="653" actId="1076"/>
          <ac:picMkLst>
            <pc:docMk/>
            <pc:sldMk cId="4258959485" sldId="2076138379"/>
            <ac:picMk id="3" creationId="{009648C0-9FE4-42B4-9381-1D7BBAF84776}"/>
          </ac:picMkLst>
        </pc:picChg>
      </pc:sldChg>
      <pc:sldChg chg="addSp modSp add mod modTransition modAnim">
        <pc:chgData name="Al Eardley" userId="8bdeec18-d5fc-4752-b0c4-e672ee16bd09" providerId="ADAL" clId="{54606A28-B7B9-4FBB-8862-48372E301092}" dt="2021-08-27T17:06:59.620" v="1858"/>
        <pc:sldMkLst>
          <pc:docMk/>
          <pc:sldMk cId="4188750581" sldId="2076138380"/>
        </pc:sldMkLst>
        <pc:spChg chg="mod">
          <ac:chgData name="Al Eardley" userId="8bdeec18-d5fc-4752-b0c4-e672ee16bd09" providerId="ADAL" clId="{54606A28-B7B9-4FBB-8862-48372E301092}" dt="2021-08-26T17:18:33.633" v="551" actId="20577"/>
          <ac:spMkLst>
            <pc:docMk/>
            <pc:sldMk cId="4188750581" sldId="2076138380"/>
            <ac:spMk id="2" creationId="{4DBE4D41-5764-4281-ADB4-763E6D1C8945}"/>
          </ac:spMkLst>
        </pc:spChg>
        <pc:spChg chg="add mod">
          <ac:chgData name="Al Eardley" userId="8bdeec18-d5fc-4752-b0c4-e672ee16bd09" providerId="ADAL" clId="{54606A28-B7B9-4FBB-8862-48372E301092}" dt="2021-08-26T17:29:42.634" v="694" actId="1037"/>
          <ac:spMkLst>
            <pc:docMk/>
            <pc:sldMk cId="4188750581" sldId="2076138380"/>
            <ac:spMk id="4" creationId="{F57114D8-2454-43A2-8978-F26325C75FB9}"/>
          </ac:spMkLst>
        </pc:spChg>
        <pc:picChg chg="add mod">
          <ac:chgData name="Al Eardley" userId="8bdeec18-d5fc-4752-b0c4-e672ee16bd09" providerId="ADAL" clId="{54606A28-B7B9-4FBB-8862-48372E301092}" dt="2021-08-26T17:23:13.632" v="646" actId="1076"/>
          <ac:picMkLst>
            <pc:docMk/>
            <pc:sldMk cId="4188750581" sldId="2076138380"/>
            <ac:picMk id="3" creationId="{A25EE50E-3C6B-4871-AE7A-E88D4EFAB1E6}"/>
          </ac:picMkLst>
        </pc:picChg>
      </pc:sldChg>
      <pc:sldChg chg="addSp modSp add mod modTransition modAnim">
        <pc:chgData name="Al Eardley" userId="8bdeec18-d5fc-4752-b0c4-e672ee16bd09" providerId="ADAL" clId="{54606A28-B7B9-4FBB-8862-48372E301092}" dt="2021-08-27T17:06:59.620" v="1858"/>
        <pc:sldMkLst>
          <pc:docMk/>
          <pc:sldMk cId="684985188" sldId="2076138381"/>
        </pc:sldMkLst>
        <pc:spChg chg="mod">
          <ac:chgData name="Al Eardley" userId="8bdeec18-d5fc-4752-b0c4-e672ee16bd09" providerId="ADAL" clId="{54606A28-B7B9-4FBB-8862-48372E301092}" dt="2021-08-26T17:18:36.874" v="553" actId="20577"/>
          <ac:spMkLst>
            <pc:docMk/>
            <pc:sldMk cId="684985188" sldId="2076138381"/>
            <ac:spMk id="2" creationId="{4DBE4D41-5764-4281-ADB4-763E6D1C8945}"/>
          </ac:spMkLst>
        </pc:spChg>
        <pc:spChg chg="add mod">
          <ac:chgData name="Al Eardley" userId="8bdeec18-d5fc-4752-b0c4-e672ee16bd09" providerId="ADAL" clId="{54606A28-B7B9-4FBB-8862-48372E301092}" dt="2021-08-26T17:29:58.592" v="700" actId="14100"/>
          <ac:spMkLst>
            <pc:docMk/>
            <pc:sldMk cId="684985188" sldId="2076138381"/>
            <ac:spMk id="4" creationId="{8171BD5C-33FD-4B7D-BB2A-F7040525DEAD}"/>
          </ac:spMkLst>
        </pc:spChg>
        <pc:picChg chg="add mod">
          <ac:chgData name="Al Eardley" userId="8bdeec18-d5fc-4752-b0c4-e672ee16bd09" providerId="ADAL" clId="{54606A28-B7B9-4FBB-8862-48372E301092}" dt="2021-08-26T17:22:56.735" v="639" actId="14100"/>
          <ac:picMkLst>
            <pc:docMk/>
            <pc:sldMk cId="684985188" sldId="2076138381"/>
            <ac:picMk id="3" creationId="{75F246C4-2B4C-49B2-AB4C-9967BEE86669}"/>
          </ac:picMkLst>
        </pc:picChg>
      </pc:sldChg>
      <pc:sldChg chg="addSp modSp add mod modTransition modAnim">
        <pc:chgData name="Al Eardley" userId="8bdeec18-d5fc-4752-b0c4-e672ee16bd09" providerId="ADAL" clId="{54606A28-B7B9-4FBB-8862-48372E301092}" dt="2021-08-27T17:06:59.620" v="1858"/>
        <pc:sldMkLst>
          <pc:docMk/>
          <pc:sldMk cId="1511589" sldId="2076138382"/>
        </pc:sldMkLst>
        <pc:spChg chg="mod">
          <ac:chgData name="Al Eardley" userId="8bdeec18-d5fc-4752-b0c4-e672ee16bd09" providerId="ADAL" clId="{54606A28-B7B9-4FBB-8862-48372E301092}" dt="2021-08-26T17:18:40.617" v="555" actId="20577"/>
          <ac:spMkLst>
            <pc:docMk/>
            <pc:sldMk cId="1511589" sldId="2076138382"/>
            <ac:spMk id="2" creationId="{4DBE4D41-5764-4281-ADB4-763E6D1C8945}"/>
          </ac:spMkLst>
        </pc:spChg>
        <pc:spChg chg="add mod">
          <ac:chgData name="Al Eardley" userId="8bdeec18-d5fc-4752-b0c4-e672ee16bd09" providerId="ADAL" clId="{54606A28-B7B9-4FBB-8862-48372E301092}" dt="2021-08-26T17:30:14.454" v="719" actId="14100"/>
          <ac:spMkLst>
            <pc:docMk/>
            <pc:sldMk cId="1511589" sldId="2076138382"/>
            <ac:spMk id="4" creationId="{CCB5949A-7AFF-4AF2-B0CD-AB597BD0CAAD}"/>
          </ac:spMkLst>
        </pc:spChg>
        <pc:picChg chg="add mod">
          <ac:chgData name="Al Eardley" userId="8bdeec18-d5fc-4752-b0c4-e672ee16bd09" providerId="ADAL" clId="{54606A28-B7B9-4FBB-8862-48372E301092}" dt="2021-08-26T17:22:44.829" v="633" actId="14100"/>
          <ac:picMkLst>
            <pc:docMk/>
            <pc:sldMk cId="1511589" sldId="2076138382"/>
            <ac:picMk id="3" creationId="{5EC6CEB5-46A1-4DE5-959E-F2E921204A52}"/>
          </ac:picMkLst>
        </pc:picChg>
      </pc:sldChg>
      <pc:sldChg chg="addSp modSp add mod modTransition modAnim">
        <pc:chgData name="Al Eardley" userId="8bdeec18-d5fc-4752-b0c4-e672ee16bd09" providerId="ADAL" clId="{54606A28-B7B9-4FBB-8862-48372E301092}" dt="2021-08-27T17:06:59.620" v="1858"/>
        <pc:sldMkLst>
          <pc:docMk/>
          <pc:sldMk cId="2028518675" sldId="2076138383"/>
        </pc:sldMkLst>
        <pc:spChg chg="mod">
          <ac:chgData name="Al Eardley" userId="8bdeec18-d5fc-4752-b0c4-e672ee16bd09" providerId="ADAL" clId="{54606A28-B7B9-4FBB-8862-48372E301092}" dt="2021-08-26T17:18:44.523" v="557" actId="20577"/>
          <ac:spMkLst>
            <pc:docMk/>
            <pc:sldMk cId="2028518675" sldId="2076138383"/>
            <ac:spMk id="2" creationId="{4DBE4D41-5764-4281-ADB4-763E6D1C8945}"/>
          </ac:spMkLst>
        </pc:spChg>
        <pc:spChg chg="add mod">
          <ac:chgData name="Al Eardley" userId="8bdeec18-d5fc-4752-b0c4-e672ee16bd09" providerId="ADAL" clId="{54606A28-B7B9-4FBB-8862-48372E301092}" dt="2021-08-26T17:30:28.996" v="732" actId="1038"/>
          <ac:spMkLst>
            <pc:docMk/>
            <pc:sldMk cId="2028518675" sldId="2076138383"/>
            <ac:spMk id="4" creationId="{478FFFE5-47DB-4E0C-A653-2A970D81963A}"/>
          </ac:spMkLst>
        </pc:spChg>
        <pc:picChg chg="add mod">
          <ac:chgData name="Al Eardley" userId="8bdeec18-d5fc-4752-b0c4-e672ee16bd09" providerId="ADAL" clId="{54606A28-B7B9-4FBB-8862-48372E301092}" dt="2021-08-26T17:22:29.682" v="627" actId="1076"/>
          <ac:picMkLst>
            <pc:docMk/>
            <pc:sldMk cId="2028518675" sldId="2076138383"/>
            <ac:picMk id="3" creationId="{B5C13A74-78EE-41CB-B616-4D714A14810B}"/>
          </ac:picMkLst>
        </pc:picChg>
      </pc:sldChg>
      <pc:sldChg chg="addSp modSp add mod modTransition modAnim">
        <pc:chgData name="Al Eardley" userId="8bdeec18-d5fc-4752-b0c4-e672ee16bd09" providerId="ADAL" clId="{54606A28-B7B9-4FBB-8862-48372E301092}" dt="2021-08-27T17:06:59.620" v="1858"/>
        <pc:sldMkLst>
          <pc:docMk/>
          <pc:sldMk cId="2607932720" sldId="2076138384"/>
        </pc:sldMkLst>
        <pc:spChg chg="mod">
          <ac:chgData name="Al Eardley" userId="8bdeec18-d5fc-4752-b0c4-e672ee16bd09" providerId="ADAL" clId="{54606A28-B7B9-4FBB-8862-48372E301092}" dt="2021-08-26T17:18:48.170" v="559" actId="20577"/>
          <ac:spMkLst>
            <pc:docMk/>
            <pc:sldMk cId="2607932720" sldId="2076138384"/>
            <ac:spMk id="2" creationId="{4DBE4D41-5764-4281-ADB4-763E6D1C8945}"/>
          </ac:spMkLst>
        </pc:spChg>
        <pc:spChg chg="add mod">
          <ac:chgData name="Al Eardley" userId="8bdeec18-d5fc-4752-b0c4-e672ee16bd09" providerId="ADAL" clId="{54606A28-B7B9-4FBB-8862-48372E301092}" dt="2021-08-26T17:30:42.097" v="735" actId="14100"/>
          <ac:spMkLst>
            <pc:docMk/>
            <pc:sldMk cId="2607932720" sldId="2076138384"/>
            <ac:spMk id="4" creationId="{F9877316-87ED-4277-93BE-825641BB6A88}"/>
          </ac:spMkLst>
        </pc:spChg>
        <pc:picChg chg="add mod">
          <ac:chgData name="Al Eardley" userId="8bdeec18-d5fc-4752-b0c4-e672ee16bd09" providerId="ADAL" clId="{54606A28-B7B9-4FBB-8862-48372E301092}" dt="2021-08-26T17:22:11.294" v="620" actId="14100"/>
          <ac:picMkLst>
            <pc:docMk/>
            <pc:sldMk cId="2607932720" sldId="2076138384"/>
            <ac:picMk id="3" creationId="{378AC219-3D63-43F9-AEE8-AC3C0D7F82BD}"/>
          </ac:picMkLst>
        </pc:picChg>
      </pc:sldChg>
      <pc:sldChg chg="addSp modSp add mod modTransition modAnim">
        <pc:chgData name="Al Eardley" userId="8bdeec18-d5fc-4752-b0c4-e672ee16bd09" providerId="ADAL" clId="{54606A28-B7B9-4FBB-8862-48372E301092}" dt="2021-08-27T17:06:59.620" v="1858"/>
        <pc:sldMkLst>
          <pc:docMk/>
          <pc:sldMk cId="2528448972" sldId="2076138385"/>
        </pc:sldMkLst>
        <pc:spChg chg="mod">
          <ac:chgData name="Al Eardley" userId="8bdeec18-d5fc-4752-b0c4-e672ee16bd09" providerId="ADAL" clId="{54606A28-B7B9-4FBB-8862-48372E301092}" dt="2021-08-26T17:18:51.889" v="561" actId="20577"/>
          <ac:spMkLst>
            <pc:docMk/>
            <pc:sldMk cId="2528448972" sldId="2076138385"/>
            <ac:spMk id="2" creationId="{4DBE4D41-5764-4281-ADB4-763E6D1C8945}"/>
          </ac:spMkLst>
        </pc:spChg>
        <pc:spChg chg="add mod">
          <ac:chgData name="Al Eardley" userId="8bdeec18-d5fc-4752-b0c4-e672ee16bd09" providerId="ADAL" clId="{54606A28-B7B9-4FBB-8862-48372E301092}" dt="2021-08-26T17:30:58.016" v="742" actId="14100"/>
          <ac:spMkLst>
            <pc:docMk/>
            <pc:sldMk cId="2528448972" sldId="2076138385"/>
            <ac:spMk id="4" creationId="{609C2C89-0D9D-4BA3-8F22-4A107963C21D}"/>
          </ac:spMkLst>
        </pc:spChg>
        <pc:picChg chg="add mod">
          <ac:chgData name="Al Eardley" userId="8bdeec18-d5fc-4752-b0c4-e672ee16bd09" providerId="ADAL" clId="{54606A28-B7B9-4FBB-8862-48372E301092}" dt="2021-08-26T17:21:55.092" v="614" actId="1076"/>
          <ac:picMkLst>
            <pc:docMk/>
            <pc:sldMk cId="2528448972" sldId="2076138385"/>
            <ac:picMk id="3" creationId="{301A9EE0-FBB6-4477-A5C4-6ACE4BA71C90}"/>
          </ac:picMkLst>
        </pc:picChg>
      </pc:sldChg>
      <pc:sldChg chg="addSp modSp add mod modTransition modAnim">
        <pc:chgData name="Al Eardley" userId="8bdeec18-d5fc-4752-b0c4-e672ee16bd09" providerId="ADAL" clId="{54606A28-B7B9-4FBB-8862-48372E301092}" dt="2021-08-27T17:06:59.620" v="1858"/>
        <pc:sldMkLst>
          <pc:docMk/>
          <pc:sldMk cId="3529769868" sldId="2076138386"/>
        </pc:sldMkLst>
        <pc:spChg chg="mod">
          <ac:chgData name="Al Eardley" userId="8bdeec18-d5fc-4752-b0c4-e672ee16bd09" providerId="ADAL" clId="{54606A28-B7B9-4FBB-8862-48372E301092}" dt="2021-08-26T17:18:55.534" v="563" actId="20577"/>
          <ac:spMkLst>
            <pc:docMk/>
            <pc:sldMk cId="3529769868" sldId="2076138386"/>
            <ac:spMk id="2" creationId="{4DBE4D41-5764-4281-ADB4-763E6D1C8945}"/>
          </ac:spMkLst>
        </pc:spChg>
        <pc:spChg chg="mod">
          <ac:chgData name="Al Eardley" userId="8bdeec18-d5fc-4752-b0c4-e672ee16bd09" providerId="ADAL" clId="{54606A28-B7B9-4FBB-8862-48372E301092}" dt="2021-08-26T17:21:21.934" v="604"/>
          <ac:spMkLst>
            <pc:docMk/>
            <pc:sldMk cId="3529769868" sldId="2076138386"/>
            <ac:spMk id="5" creationId="{228A9F8A-F666-4566-AB5C-E4AFCD4891A9}"/>
          </ac:spMkLst>
        </pc:spChg>
        <pc:spChg chg="add mod">
          <ac:chgData name="Al Eardley" userId="8bdeec18-d5fc-4752-b0c4-e672ee16bd09" providerId="ADAL" clId="{54606A28-B7B9-4FBB-8862-48372E301092}" dt="2021-08-26T17:31:20.538" v="745" actId="14100"/>
          <ac:spMkLst>
            <pc:docMk/>
            <pc:sldMk cId="3529769868" sldId="2076138386"/>
            <ac:spMk id="6" creationId="{5663AD1F-601C-46F1-ABEE-17A404DE8A53}"/>
          </ac:spMkLst>
        </pc:spChg>
        <pc:grpChg chg="add mod">
          <ac:chgData name="Al Eardley" userId="8bdeec18-d5fc-4752-b0c4-e672ee16bd09" providerId="ADAL" clId="{54606A28-B7B9-4FBB-8862-48372E301092}" dt="2021-08-26T17:21:28.400" v="606" actId="14100"/>
          <ac:grpSpMkLst>
            <pc:docMk/>
            <pc:sldMk cId="3529769868" sldId="2076138386"/>
            <ac:grpSpMk id="3" creationId="{114E0729-F70F-4EA0-A178-BBF2E0EE4309}"/>
          </ac:grpSpMkLst>
        </pc:grpChg>
        <pc:picChg chg="mod">
          <ac:chgData name="Al Eardley" userId="8bdeec18-d5fc-4752-b0c4-e672ee16bd09" providerId="ADAL" clId="{54606A28-B7B9-4FBB-8862-48372E301092}" dt="2021-08-26T17:21:21.934" v="604"/>
          <ac:picMkLst>
            <pc:docMk/>
            <pc:sldMk cId="3529769868" sldId="2076138386"/>
            <ac:picMk id="4" creationId="{83F6CD96-EA25-4072-BE93-6F8A12D3CAB5}"/>
          </ac:picMkLst>
        </pc:picChg>
      </pc:sldChg>
      <pc:sldChg chg="addSp modSp add mod modTransition modAnim">
        <pc:chgData name="Al Eardley" userId="8bdeec18-d5fc-4752-b0c4-e672ee16bd09" providerId="ADAL" clId="{54606A28-B7B9-4FBB-8862-48372E301092}" dt="2021-08-27T17:06:59.620" v="1858"/>
        <pc:sldMkLst>
          <pc:docMk/>
          <pc:sldMk cId="2629419073" sldId="2076138387"/>
        </pc:sldMkLst>
        <pc:spChg chg="mod">
          <ac:chgData name="Al Eardley" userId="8bdeec18-d5fc-4752-b0c4-e672ee16bd09" providerId="ADAL" clId="{54606A28-B7B9-4FBB-8862-48372E301092}" dt="2021-08-26T17:18:59.988" v="566" actId="20577"/>
          <ac:spMkLst>
            <pc:docMk/>
            <pc:sldMk cId="2629419073" sldId="2076138387"/>
            <ac:spMk id="2" creationId="{4DBE4D41-5764-4281-ADB4-763E6D1C8945}"/>
          </ac:spMkLst>
        </pc:spChg>
        <pc:spChg chg="add mod">
          <ac:chgData name="Al Eardley" userId="8bdeec18-d5fc-4752-b0c4-e672ee16bd09" providerId="ADAL" clId="{54606A28-B7B9-4FBB-8862-48372E301092}" dt="2021-08-26T17:31:56.082" v="761" actId="14100"/>
          <ac:spMkLst>
            <pc:docMk/>
            <pc:sldMk cId="2629419073" sldId="2076138387"/>
            <ac:spMk id="4" creationId="{356FFDB8-42EB-4D8D-B058-B3A592E6673C}"/>
          </ac:spMkLst>
        </pc:spChg>
        <pc:picChg chg="add mod">
          <ac:chgData name="Al Eardley" userId="8bdeec18-d5fc-4752-b0c4-e672ee16bd09" providerId="ADAL" clId="{54606A28-B7B9-4FBB-8862-48372E301092}" dt="2021-08-26T17:21:11.279" v="600" actId="1076"/>
          <ac:picMkLst>
            <pc:docMk/>
            <pc:sldMk cId="2629419073" sldId="2076138387"/>
            <ac:picMk id="3" creationId="{7BF6FC74-E5AB-4535-9052-46BE97663DA9}"/>
          </ac:picMkLst>
        </pc:picChg>
      </pc:sldChg>
      <pc:sldChg chg="addSp modSp add mod modTransition modAnim">
        <pc:chgData name="Al Eardley" userId="8bdeec18-d5fc-4752-b0c4-e672ee16bd09" providerId="ADAL" clId="{54606A28-B7B9-4FBB-8862-48372E301092}" dt="2021-08-27T17:06:59.620" v="1858"/>
        <pc:sldMkLst>
          <pc:docMk/>
          <pc:sldMk cId="1013206479" sldId="2076138388"/>
        </pc:sldMkLst>
        <pc:spChg chg="mod">
          <ac:chgData name="Al Eardley" userId="8bdeec18-d5fc-4752-b0c4-e672ee16bd09" providerId="ADAL" clId="{54606A28-B7B9-4FBB-8862-48372E301092}" dt="2021-08-26T17:19:04.708" v="569" actId="20577"/>
          <ac:spMkLst>
            <pc:docMk/>
            <pc:sldMk cId="1013206479" sldId="2076138388"/>
            <ac:spMk id="2" creationId="{4DBE4D41-5764-4281-ADB4-763E6D1C8945}"/>
          </ac:spMkLst>
        </pc:spChg>
        <pc:spChg chg="add mod">
          <ac:chgData name="Al Eardley" userId="8bdeec18-d5fc-4752-b0c4-e672ee16bd09" providerId="ADAL" clId="{54606A28-B7B9-4FBB-8862-48372E301092}" dt="2021-08-26T17:32:10.879" v="770" actId="1038"/>
          <ac:spMkLst>
            <pc:docMk/>
            <pc:sldMk cId="1013206479" sldId="2076138388"/>
            <ac:spMk id="4" creationId="{7A184FCB-96FD-4097-8806-F1CC959F0A37}"/>
          </ac:spMkLst>
        </pc:spChg>
        <pc:picChg chg="add mod">
          <ac:chgData name="Al Eardley" userId="8bdeec18-d5fc-4752-b0c4-e672ee16bd09" providerId="ADAL" clId="{54606A28-B7B9-4FBB-8862-48372E301092}" dt="2021-08-26T17:20:33.220" v="593" actId="1076"/>
          <ac:picMkLst>
            <pc:docMk/>
            <pc:sldMk cId="1013206479" sldId="2076138388"/>
            <ac:picMk id="3" creationId="{5032F2A9-FA9F-4562-8C12-DA49D4387D59}"/>
          </ac:picMkLst>
        </pc:picChg>
      </pc:sldChg>
      <pc:sldChg chg="addSp modSp add mod modTransition modAnim">
        <pc:chgData name="Al Eardley" userId="8bdeec18-d5fc-4752-b0c4-e672ee16bd09" providerId="ADAL" clId="{54606A28-B7B9-4FBB-8862-48372E301092}" dt="2021-08-27T17:06:59.620" v="1858"/>
        <pc:sldMkLst>
          <pc:docMk/>
          <pc:sldMk cId="1947425969" sldId="2076138389"/>
        </pc:sldMkLst>
        <pc:spChg chg="mod">
          <ac:chgData name="Al Eardley" userId="8bdeec18-d5fc-4752-b0c4-e672ee16bd09" providerId="ADAL" clId="{54606A28-B7B9-4FBB-8862-48372E301092}" dt="2021-08-26T17:19:09.123" v="572" actId="20577"/>
          <ac:spMkLst>
            <pc:docMk/>
            <pc:sldMk cId="1947425969" sldId="2076138389"/>
            <ac:spMk id="2" creationId="{4DBE4D41-5764-4281-ADB4-763E6D1C8945}"/>
          </ac:spMkLst>
        </pc:spChg>
        <pc:spChg chg="add mod">
          <ac:chgData name="Al Eardley" userId="8bdeec18-d5fc-4752-b0c4-e672ee16bd09" providerId="ADAL" clId="{54606A28-B7B9-4FBB-8862-48372E301092}" dt="2021-08-26T17:32:21.448" v="781" actId="1037"/>
          <ac:spMkLst>
            <pc:docMk/>
            <pc:sldMk cId="1947425969" sldId="2076138389"/>
            <ac:spMk id="4" creationId="{F0F9B680-18F9-4842-8270-12828A0747E7}"/>
          </ac:spMkLst>
        </pc:spChg>
        <pc:picChg chg="add mod">
          <ac:chgData name="Al Eardley" userId="8bdeec18-d5fc-4752-b0c4-e672ee16bd09" providerId="ADAL" clId="{54606A28-B7B9-4FBB-8862-48372E301092}" dt="2021-08-26T17:20:06.911" v="586" actId="14100"/>
          <ac:picMkLst>
            <pc:docMk/>
            <pc:sldMk cId="1947425969" sldId="2076138389"/>
            <ac:picMk id="3" creationId="{76DF4AD9-EDEC-4E24-B412-23F804D88208}"/>
          </ac:picMkLst>
        </pc:picChg>
      </pc:sldChg>
      <pc:sldChg chg="addSp modSp add mod modTransition modAnim">
        <pc:chgData name="Al Eardley" userId="8bdeec18-d5fc-4752-b0c4-e672ee16bd09" providerId="ADAL" clId="{54606A28-B7B9-4FBB-8862-48372E301092}" dt="2021-08-27T17:06:59.620" v="1858"/>
        <pc:sldMkLst>
          <pc:docMk/>
          <pc:sldMk cId="662150165" sldId="2076138390"/>
        </pc:sldMkLst>
        <pc:spChg chg="mod">
          <ac:chgData name="Al Eardley" userId="8bdeec18-d5fc-4752-b0c4-e672ee16bd09" providerId="ADAL" clId="{54606A28-B7B9-4FBB-8862-48372E301092}" dt="2021-08-26T17:19:15.259" v="575" actId="20577"/>
          <ac:spMkLst>
            <pc:docMk/>
            <pc:sldMk cId="662150165" sldId="2076138390"/>
            <ac:spMk id="2" creationId="{4DBE4D41-5764-4281-ADB4-763E6D1C8945}"/>
          </ac:spMkLst>
        </pc:spChg>
        <pc:spChg chg="add mod">
          <ac:chgData name="Al Eardley" userId="8bdeec18-d5fc-4752-b0c4-e672ee16bd09" providerId="ADAL" clId="{54606A28-B7B9-4FBB-8862-48372E301092}" dt="2021-08-26T17:32:41.258" v="792" actId="14100"/>
          <ac:spMkLst>
            <pc:docMk/>
            <pc:sldMk cId="662150165" sldId="2076138390"/>
            <ac:spMk id="4" creationId="{5D8F9FF0-A1B7-4F34-8D85-EDA610A87328}"/>
          </ac:spMkLst>
        </pc:spChg>
        <pc:picChg chg="add mod">
          <ac:chgData name="Al Eardley" userId="8bdeec18-d5fc-4752-b0c4-e672ee16bd09" providerId="ADAL" clId="{54606A28-B7B9-4FBB-8862-48372E301092}" dt="2021-08-26T17:19:46.894" v="580" actId="14100"/>
          <ac:picMkLst>
            <pc:docMk/>
            <pc:sldMk cId="662150165" sldId="2076138390"/>
            <ac:picMk id="3" creationId="{B24B870F-0AFE-4DD1-90CD-4BD51C33DF6A}"/>
          </ac:picMkLst>
        </pc:picChg>
      </pc:sldChg>
      <pc:sldChg chg="addSp modSp new mod modTransition modAnim">
        <pc:chgData name="Al Eardley" userId="8bdeec18-d5fc-4752-b0c4-e672ee16bd09" providerId="ADAL" clId="{54606A28-B7B9-4FBB-8862-48372E301092}" dt="2021-08-27T17:07:53.269" v="1864" actId="14100"/>
        <pc:sldMkLst>
          <pc:docMk/>
          <pc:sldMk cId="3060215066" sldId="2076138391"/>
        </pc:sldMkLst>
        <pc:spChg chg="mod">
          <ac:chgData name="Al Eardley" userId="8bdeec18-d5fc-4752-b0c4-e672ee16bd09" providerId="ADAL" clId="{54606A28-B7B9-4FBB-8862-48372E301092}" dt="2021-08-26T17:33:22.385" v="806" actId="20577"/>
          <ac:spMkLst>
            <pc:docMk/>
            <pc:sldMk cId="3060215066" sldId="2076138391"/>
            <ac:spMk id="2" creationId="{86F18889-0838-4D81-AF58-2B7DC75948CA}"/>
          </ac:spMkLst>
        </pc:spChg>
        <pc:spChg chg="add mod">
          <ac:chgData name="Al Eardley" userId="8bdeec18-d5fc-4752-b0c4-e672ee16bd09" providerId="ADAL" clId="{54606A28-B7B9-4FBB-8862-48372E301092}" dt="2021-08-27T17:07:53.269" v="1864" actId="14100"/>
          <ac:spMkLst>
            <pc:docMk/>
            <pc:sldMk cId="3060215066" sldId="2076138391"/>
            <ac:spMk id="5" creationId="{BFE338B0-459E-4763-B921-81BF7389ECC1}"/>
          </ac:spMkLst>
        </pc:spChg>
        <pc:picChg chg="add mod">
          <ac:chgData name="Al Eardley" userId="8bdeec18-d5fc-4752-b0c4-e672ee16bd09" providerId="ADAL" clId="{54606A28-B7B9-4FBB-8862-48372E301092}" dt="2021-08-27T10:38:22.975" v="926" actId="14100"/>
          <ac:picMkLst>
            <pc:docMk/>
            <pc:sldMk cId="3060215066" sldId="2076138391"/>
            <ac:picMk id="4" creationId="{B7B8CFD7-FD72-42FC-B2E9-81DA1137A9D4}"/>
          </ac:picMkLst>
        </pc:picChg>
      </pc:sldChg>
      <pc:sldChg chg="addSp modSp add mod modTransition modAnim">
        <pc:chgData name="Al Eardley" userId="8bdeec18-d5fc-4752-b0c4-e672ee16bd09" providerId="ADAL" clId="{54606A28-B7B9-4FBB-8862-48372E301092}" dt="2021-08-27T17:08:09.654" v="1874" actId="14100"/>
        <pc:sldMkLst>
          <pc:docMk/>
          <pc:sldMk cId="2652641863" sldId="2076138392"/>
        </pc:sldMkLst>
        <pc:spChg chg="mod">
          <ac:chgData name="Al Eardley" userId="8bdeec18-d5fc-4752-b0c4-e672ee16bd09" providerId="ADAL" clId="{54606A28-B7B9-4FBB-8862-48372E301092}" dt="2021-08-26T17:34:14.549" v="840" actId="20577"/>
          <ac:spMkLst>
            <pc:docMk/>
            <pc:sldMk cId="2652641863" sldId="2076138392"/>
            <ac:spMk id="2" creationId="{86F18889-0838-4D81-AF58-2B7DC75948CA}"/>
          </ac:spMkLst>
        </pc:spChg>
        <pc:spChg chg="add mod">
          <ac:chgData name="Al Eardley" userId="8bdeec18-d5fc-4752-b0c4-e672ee16bd09" providerId="ADAL" clId="{54606A28-B7B9-4FBB-8862-48372E301092}" dt="2021-08-27T17:08:09.654" v="1874" actId="14100"/>
          <ac:spMkLst>
            <pc:docMk/>
            <pc:sldMk cId="2652641863" sldId="2076138392"/>
            <ac:spMk id="5" creationId="{F4ABFA5C-9CCA-4976-93DA-59E0BD8464E9}"/>
          </ac:spMkLst>
        </pc:spChg>
        <pc:picChg chg="add mod">
          <ac:chgData name="Al Eardley" userId="8bdeec18-d5fc-4752-b0c4-e672ee16bd09" providerId="ADAL" clId="{54606A28-B7B9-4FBB-8862-48372E301092}" dt="2021-08-27T10:38:14.368" v="924" actId="14100"/>
          <ac:picMkLst>
            <pc:docMk/>
            <pc:sldMk cId="2652641863" sldId="2076138392"/>
            <ac:picMk id="4" creationId="{268C5F81-D419-44B6-A3BE-321354D5E465}"/>
          </ac:picMkLst>
        </pc:picChg>
      </pc:sldChg>
      <pc:sldChg chg="addSp modSp add mod modTransition modAnim">
        <pc:chgData name="Al Eardley" userId="8bdeec18-d5fc-4752-b0c4-e672ee16bd09" providerId="ADAL" clId="{54606A28-B7B9-4FBB-8862-48372E301092}" dt="2021-08-27T17:08:33.913" v="1889" actId="14100"/>
        <pc:sldMkLst>
          <pc:docMk/>
          <pc:sldMk cId="4257991771" sldId="2076138393"/>
        </pc:sldMkLst>
        <pc:spChg chg="mod">
          <ac:chgData name="Al Eardley" userId="8bdeec18-d5fc-4752-b0c4-e672ee16bd09" providerId="ADAL" clId="{54606A28-B7B9-4FBB-8862-48372E301092}" dt="2021-08-26T17:34:18.290" v="842" actId="20577"/>
          <ac:spMkLst>
            <pc:docMk/>
            <pc:sldMk cId="4257991771" sldId="2076138393"/>
            <ac:spMk id="2" creationId="{86F18889-0838-4D81-AF58-2B7DC75948CA}"/>
          </ac:spMkLst>
        </pc:spChg>
        <pc:spChg chg="add mod">
          <ac:chgData name="Al Eardley" userId="8bdeec18-d5fc-4752-b0c4-e672ee16bd09" providerId="ADAL" clId="{54606A28-B7B9-4FBB-8862-48372E301092}" dt="2021-08-27T17:08:33.913" v="1889" actId="14100"/>
          <ac:spMkLst>
            <pc:docMk/>
            <pc:sldMk cId="4257991771" sldId="2076138393"/>
            <ac:spMk id="5" creationId="{2ECAB505-1800-4C21-90AA-927E144AC297}"/>
          </ac:spMkLst>
        </pc:spChg>
        <pc:picChg chg="add mod">
          <ac:chgData name="Al Eardley" userId="8bdeec18-d5fc-4752-b0c4-e672ee16bd09" providerId="ADAL" clId="{54606A28-B7B9-4FBB-8862-48372E301092}" dt="2021-08-27T10:38:07.170" v="922" actId="14100"/>
          <ac:picMkLst>
            <pc:docMk/>
            <pc:sldMk cId="4257991771" sldId="2076138393"/>
            <ac:picMk id="4" creationId="{99785F9B-6344-476C-9A77-AD1C78C96417}"/>
          </ac:picMkLst>
        </pc:picChg>
      </pc:sldChg>
      <pc:sldChg chg="addSp modSp add mod modTransition modAnim">
        <pc:chgData name="Al Eardley" userId="8bdeec18-d5fc-4752-b0c4-e672ee16bd09" providerId="ADAL" clId="{54606A28-B7B9-4FBB-8862-48372E301092}" dt="2021-08-27T17:09:06.778" v="1921" actId="14100"/>
        <pc:sldMkLst>
          <pc:docMk/>
          <pc:sldMk cId="2195427620" sldId="2076138394"/>
        </pc:sldMkLst>
        <pc:spChg chg="mod">
          <ac:chgData name="Al Eardley" userId="8bdeec18-d5fc-4752-b0c4-e672ee16bd09" providerId="ADAL" clId="{54606A28-B7B9-4FBB-8862-48372E301092}" dt="2021-08-26T17:34:22.399" v="844" actId="20577"/>
          <ac:spMkLst>
            <pc:docMk/>
            <pc:sldMk cId="2195427620" sldId="2076138394"/>
            <ac:spMk id="2" creationId="{86F18889-0838-4D81-AF58-2B7DC75948CA}"/>
          </ac:spMkLst>
        </pc:spChg>
        <pc:spChg chg="add mod">
          <ac:chgData name="Al Eardley" userId="8bdeec18-d5fc-4752-b0c4-e672ee16bd09" providerId="ADAL" clId="{54606A28-B7B9-4FBB-8862-48372E301092}" dt="2021-08-27T17:09:06.778" v="1921" actId="14100"/>
          <ac:spMkLst>
            <pc:docMk/>
            <pc:sldMk cId="2195427620" sldId="2076138394"/>
            <ac:spMk id="5" creationId="{008E7629-B6B7-4018-A82E-99268CF7FF6F}"/>
          </ac:spMkLst>
        </pc:spChg>
        <pc:picChg chg="add mod">
          <ac:chgData name="Al Eardley" userId="8bdeec18-d5fc-4752-b0c4-e672ee16bd09" providerId="ADAL" clId="{54606A28-B7B9-4FBB-8862-48372E301092}" dt="2021-08-27T10:37:58.510" v="920" actId="14100"/>
          <ac:picMkLst>
            <pc:docMk/>
            <pc:sldMk cId="2195427620" sldId="2076138394"/>
            <ac:picMk id="4" creationId="{727DBF3D-62C1-4CF3-89D9-889DCDCE4659}"/>
          </ac:picMkLst>
        </pc:picChg>
      </pc:sldChg>
      <pc:sldChg chg="addSp delSp modSp add mod modTransition modAnim">
        <pc:chgData name="Al Eardley" userId="8bdeec18-d5fc-4752-b0c4-e672ee16bd09" providerId="ADAL" clId="{54606A28-B7B9-4FBB-8862-48372E301092}" dt="2021-08-27T17:09:17.261" v="1924"/>
        <pc:sldMkLst>
          <pc:docMk/>
          <pc:sldMk cId="258446439" sldId="2076138395"/>
        </pc:sldMkLst>
        <pc:spChg chg="mod">
          <ac:chgData name="Al Eardley" userId="8bdeec18-d5fc-4752-b0c4-e672ee16bd09" providerId="ADAL" clId="{54606A28-B7B9-4FBB-8862-48372E301092}" dt="2021-08-26T17:34:25.700" v="846" actId="20577"/>
          <ac:spMkLst>
            <pc:docMk/>
            <pc:sldMk cId="258446439" sldId="2076138395"/>
            <ac:spMk id="2" creationId="{86F18889-0838-4D81-AF58-2B7DC75948CA}"/>
          </ac:spMkLst>
        </pc:spChg>
        <pc:spChg chg="add del mod">
          <ac:chgData name="Al Eardley" userId="8bdeec18-d5fc-4752-b0c4-e672ee16bd09" providerId="ADAL" clId="{54606A28-B7B9-4FBB-8862-48372E301092}" dt="2021-08-27T17:09:13.060" v="1923"/>
          <ac:spMkLst>
            <pc:docMk/>
            <pc:sldMk cId="258446439" sldId="2076138395"/>
            <ac:spMk id="5" creationId="{07BC0D70-0625-4C43-8B6E-E244E591CE4E}"/>
          </ac:spMkLst>
        </pc:spChg>
        <pc:spChg chg="add mod">
          <ac:chgData name="Al Eardley" userId="8bdeec18-d5fc-4752-b0c4-e672ee16bd09" providerId="ADAL" clId="{54606A28-B7B9-4FBB-8862-48372E301092}" dt="2021-08-27T17:09:17.261" v="1924"/>
          <ac:spMkLst>
            <pc:docMk/>
            <pc:sldMk cId="258446439" sldId="2076138395"/>
            <ac:spMk id="6" creationId="{54D97844-B49A-46D2-BC8A-7C69C8870A75}"/>
          </ac:spMkLst>
        </pc:spChg>
        <pc:picChg chg="add mod">
          <ac:chgData name="Al Eardley" userId="8bdeec18-d5fc-4752-b0c4-e672ee16bd09" providerId="ADAL" clId="{54606A28-B7B9-4FBB-8862-48372E301092}" dt="2021-08-27T10:37:50.106" v="918" actId="14100"/>
          <ac:picMkLst>
            <pc:docMk/>
            <pc:sldMk cId="258446439" sldId="2076138395"/>
            <ac:picMk id="4" creationId="{120F5904-E2C3-41BA-B84B-898E8DB59BCD}"/>
          </ac:picMkLst>
        </pc:picChg>
      </pc:sldChg>
      <pc:sldChg chg="addSp modSp add mod modTransition modAnim">
        <pc:chgData name="Al Eardley" userId="8bdeec18-d5fc-4752-b0c4-e672ee16bd09" providerId="ADAL" clId="{54606A28-B7B9-4FBB-8862-48372E301092}" dt="2021-08-27T17:09:32.903" v="1929" actId="1036"/>
        <pc:sldMkLst>
          <pc:docMk/>
          <pc:sldMk cId="2568496302" sldId="2076138396"/>
        </pc:sldMkLst>
        <pc:spChg chg="mod">
          <ac:chgData name="Al Eardley" userId="8bdeec18-d5fc-4752-b0c4-e672ee16bd09" providerId="ADAL" clId="{54606A28-B7B9-4FBB-8862-48372E301092}" dt="2021-08-26T17:34:30.469" v="848" actId="20577"/>
          <ac:spMkLst>
            <pc:docMk/>
            <pc:sldMk cId="2568496302" sldId="2076138396"/>
            <ac:spMk id="2" creationId="{86F18889-0838-4D81-AF58-2B7DC75948CA}"/>
          </ac:spMkLst>
        </pc:spChg>
        <pc:spChg chg="add mod">
          <ac:chgData name="Al Eardley" userId="8bdeec18-d5fc-4752-b0c4-e672ee16bd09" providerId="ADAL" clId="{54606A28-B7B9-4FBB-8862-48372E301092}" dt="2021-08-27T17:09:32.903" v="1929" actId="1036"/>
          <ac:spMkLst>
            <pc:docMk/>
            <pc:sldMk cId="2568496302" sldId="2076138396"/>
            <ac:spMk id="5" creationId="{6CB093A0-3D9C-49F7-B5B9-647BF933B0E7}"/>
          </ac:spMkLst>
        </pc:spChg>
        <pc:picChg chg="add mod">
          <ac:chgData name="Al Eardley" userId="8bdeec18-d5fc-4752-b0c4-e672ee16bd09" providerId="ADAL" clId="{54606A28-B7B9-4FBB-8862-48372E301092}" dt="2021-08-27T10:37:42.842" v="916" actId="14100"/>
          <ac:picMkLst>
            <pc:docMk/>
            <pc:sldMk cId="2568496302" sldId="2076138396"/>
            <ac:picMk id="4" creationId="{DA2CDDCE-C156-465B-90DB-85CAA18C9212}"/>
          </ac:picMkLst>
        </pc:picChg>
      </pc:sldChg>
      <pc:sldChg chg="addSp modSp add mod modTransition modAnim">
        <pc:chgData name="Al Eardley" userId="8bdeec18-d5fc-4752-b0c4-e672ee16bd09" providerId="ADAL" clId="{54606A28-B7B9-4FBB-8862-48372E301092}" dt="2021-08-27T17:09:41.644" v="1930"/>
        <pc:sldMkLst>
          <pc:docMk/>
          <pc:sldMk cId="2675133615" sldId="2076138397"/>
        </pc:sldMkLst>
        <pc:spChg chg="mod">
          <ac:chgData name="Al Eardley" userId="8bdeec18-d5fc-4752-b0c4-e672ee16bd09" providerId="ADAL" clId="{54606A28-B7B9-4FBB-8862-48372E301092}" dt="2021-08-26T17:34:34.069" v="850" actId="20577"/>
          <ac:spMkLst>
            <pc:docMk/>
            <pc:sldMk cId="2675133615" sldId="2076138397"/>
            <ac:spMk id="2" creationId="{86F18889-0838-4D81-AF58-2B7DC75948CA}"/>
          </ac:spMkLst>
        </pc:spChg>
        <pc:spChg chg="add mod">
          <ac:chgData name="Al Eardley" userId="8bdeec18-d5fc-4752-b0c4-e672ee16bd09" providerId="ADAL" clId="{54606A28-B7B9-4FBB-8862-48372E301092}" dt="2021-08-27T17:09:41.644" v="1930"/>
          <ac:spMkLst>
            <pc:docMk/>
            <pc:sldMk cId="2675133615" sldId="2076138397"/>
            <ac:spMk id="5" creationId="{FA306C13-E8DE-4FAD-8E75-8E4D91412B77}"/>
          </ac:spMkLst>
        </pc:spChg>
        <pc:picChg chg="add mod">
          <ac:chgData name="Al Eardley" userId="8bdeec18-d5fc-4752-b0c4-e672ee16bd09" providerId="ADAL" clId="{54606A28-B7B9-4FBB-8862-48372E301092}" dt="2021-08-27T10:37:33.670" v="914" actId="14100"/>
          <ac:picMkLst>
            <pc:docMk/>
            <pc:sldMk cId="2675133615" sldId="2076138397"/>
            <ac:picMk id="4" creationId="{BFAC6242-A46D-46E4-920A-204DF9E76939}"/>
          </ac:picMkLst>
        </pc:picChg>
      </pc:sldChg>
      <pc:sldChg chg="addSp modSp add mod modTransition modAnim">
        <pc:chgData name="Al Eardley" userId="8bdeec18-d5fc-4752-b0c4-e672ee16bd09" providerId="ADAL" clId="{54606A28-B7B9-4FBB-8862-48372E301092}" dt="2021-08-27T17:09:52.491" v="1934" actId="1038"/>
        <pc:sldMkLst>
          <pc:docMk/>
          <pc:sldMk cId="2221420169" sldId="2076138398"/>
        </pc:sldMkLst>
        <pc:spChg chg="mod">
          <ac:chgData name="Al Eardley" userId="8bdeec18-d5fc-4752-b0c4-e672ee16bd09" providerId="ADAL" clId="{54606A28-B7B9-4FBB-8862-48372E301092}" dt="2021-08-26T17:34:38.101" v="852" actId="20577"/>
          <ac:spMkLst>
            <pc:docMk/>
            <pc:sldMk cId="2221420169" sldId="2076138398"/>
            <ac:spMk id="2" creationId="{86F18889-0838-4D81-AF58-2B7DC75948CA}"/>
          </ac:spMkLst>
        </pc:spChg>
        <pc:spChg chg="add mod">
          <ac:chgData name="Al Eardley" userId="8bdeec18-d5fc-4752-b0c4-e672ee16bd09" providerId="ADAL" clId="{54606A28-B7B9-4FBB-8862-48372E301092}" dt="2021-08-27T17:09:52.491" v="1934" actId="1038"/>
          <ac:spMkLst>
            <pc:docMk/>
            <pc:sldMk cId="2221420169" sldId="2076138398"/>
            <ac:spMk id="5" creationId="{F7E98F5D-AE05-4BD9-9EDC-FB151855E4A6}"/>
          </ac:spMkLst>
        </pc:spChg>
        <pc:picChg chg="add mod">
          <ac:chgData name="Al Eardley" userId="8bdeec18-d5fc-4752-b0c4-e672ee16bd09" providerId="ADAL" clId="{54606A28-B7B9-4FBB-8862-48372E301092}" dt="2021-08-27T10:37:25.730" v="912" actId="14100"/>
          <ac:picMkLst>
            <pc:docMk/>
            <pc:sldMk cId="2221420169" sldId="2076138398"/>
            <ac:picMk id="4" creationId="{A175019E-D03E-47F1-B061-CBE8022D1D15}"/>
          </ac:picMkLst>
        </pc:picChg>
      </pc:sldChg>
      <pc:sldChg chg="addSp modSp add mod modTransition modAnim">
        <pc:chgData name="Al Eardley" userId="8bdeec18-d5fc-4752-b0c4-e672ee16bd09" providerId="ADAL" clId="{54606A28-B7B9-4FBB-8862-48372E301092}" dt="2021-08-27T17:10:00.485" v="1937" actId="1036"/>
        <pc:sldMkLst>
          <pc:docMk/>
          <pc:sldMk cId="592572002" sldId="2076138399"/>
        </pc:sldMkLst>
        <pc:spChg chg="mod">
          <ac:chgData name="Al Eardley" userId="8bdeec18-d5fc-4752-b0c4-e672ee16bd09" providerId="ADAL" clId="{54606A28-B7B9-4FBB-8862-48372E301092}" dt="2021-08-26T17:34:41.750" v="854" actId="20577"/>
          <ac:spMkLst>
            <pc:docMk/>
            <pc:sldMk cId="592572002" sldId="2076138399"/>
            <ac:spMk id="2" creationId="{86F18889-0838-4D81-AF58-2B7DC75948CA}"/>
          </ac:spMkLst>
        </pc:spChg>
        <pc:spChg chg="add mod">
          <ac:chgData name="Al Eardley" userId="8bdeec18-d5fc-4752-b0c4-e672ee16bd09" providerId="ADAL" clId="{54606A28-B7B9-4FBB-8862-48372E301092}" dt="2021-08-27T17:10:00.485" v="1937" actId="1036"/>
          <ac:spMkLst>
            <pc:docMk/>
            <pc:sldMk cId="592572002" sldId="2076138399"/>
            <ac:spMk id="5" creationId="{3A890E91-AE0B-4011-B426-DD7751987C6E}"/>
          </ac:spMkLst>
        </pc:spChg>
        <pc:picChg chg="add mod">
          <ac:chgData name="Al Eardley" userId="8bdeec18-d5fc-4752-b0c4-e672ee16bd09" providerId="ADAL" clId="{54606A28-B7B9-4FBB-8862-48372E301092}" dt="2021-08-27T10:37:10.490" v="910" actId="14100"/>
          <ac:picMkLst>
            <pc:docMk/>
            <pc:sldMk cId="592572002" sldId="2076138399"/>
            <ac:picMk id="4" creationId="{0A3D8A11-7791-47DB-8FB1-B2DD7D3555B2}"/>
          </ac:picMkLst>
        </pc:picChg>
      </pc:sldChg>
      <pc:sldChg chg="addSp modSp add mod ord modTransition modAnim">
        <pc:chgData name="Al Eardley" userId="8bdeec18-d5fc-4752-b0c4-e672ee16bd09" providerId="ADAL" clId="{54606A28-B7B9-4FBB-8862-48372E301092}" dt="2021-08-27T17:10:38.790" v="1954" actId="1076"/>
        <pc:sldMkLst>
          <pc:docMk/>
          <pc:sldMk cId="2516396688" sldId="2076138400"/>
        </pc:sldMkLst>
        <pc:spChg chg="mod">
          <ac:chgData name="Al Eardley" userId="8bdeec18-d5fc-4752-b0c4-e672ee16bd09" providerId="ADAL" clId="{54606A28-B7B9-4FBB-8862-48372E301092}" dt="2021-08-26T17:34:46.909" v="855" actId="20577"/>
          <ac:spMkLst>
            <pc:docMk/>
            <pc:sldMk cId="2516396688" sldId="2076138400"/>
            <ac:spMk id="2" creationId="{86F18889-0838-4D81-AF58-2B7DC75948CA}"/>
          </ac:spMkLst>
        </pc:spChg>
        <pc:spChg chg="add mod">
          <ac:chgData name="Al Eardley" userId="8bdeec18-d5fc-4752-b0c4-e672ee16bd09" providerId="ADAL" clId="{54606A28-B7B9-4FBB-8862-48372E301092}" dt="2021-08-27T17:10:38.790" v="1954" actId="1076"/>
          <ac:spMkLst>
            <pc:docMk/>
            <pc:sldMk cId="2516396688" sldId="2076138400"/>
            <ac:spMk id="5" creationId="{A72A30BE-8012-43A8-8C3C-F1983C17746A}"/>
          </ac:spMkLst>
        </pc:spChg>
        <pc:picChg chg="add mod">
          <ac:chgData name="Al Eardley" userId="8bdeec18-d5fc-4752-b0c4-e672ee16bd09" providerId="ADAL" clId="{54606A28-B7B9-4FBB-8862-48372E301092}" dt="2021-08-27T10:36:46.066" v="905" actId="1076"/>
          <ac:picMkLst>
            <pc:docMk/>
            <pc:sldMk cId="2516396688" sldId="2076138400"/>
            <ac:picMk id="4" creationId="{56B7F866-86AC-462A-93DA-634616A45C66}"/>
          </ac:picMkLst>
        </pc:picChg>
      </pc:sldChg>
      <pc:sldChg chg="addSp modSp add mod ord modTransition modAnim">
        <pc:chgData name="Al Eardley" userId="8bdeec18-d5fc-4752-b0c4-e672ee16bd09" providerId="ADAL" clId="{54606A28-B7B9-4FBB-8862-48372E301092}" dt="2021-08-27T17:11:02.527" v="1963" actId="1035"/>
        <pc:sldMkLst>
          <pc:docMk/>
          <pc:sldMk cId="1688696042" sldId="2076138401"/>
        </pc:sldMkLst>
        <pc:spChg chg="mod">
          <ac:chgData name="Al Eardley" userId="8bdeec18-d5fc-4752-b0c4-e672ee16bd09" providerId="ADAL" clId="{54606A28-B7B9-4FBB-8862-48372E301092}" dt="2021-08-26T17:34:52.533" v="856" actId="20577"/>
          <ac:spMkLst>
            <pc:docMk/>
            <pc:sldMk cId="1688696042" sldId="2076138401"/>
            <ac:spMk id="2" creationId="{86F18889-0838-4D81-AF58-2B7DC75948CA}"/>
          </ac:spMkLst>
        </pc:spChg>
        <pc:spChg chg="add mod">
          <ac:chgData name="Al Eardley" userId="8bdeec18-d5fc-4752-b0c4-e672ee16bd09" providerId="ADAL" clId="{54606A28-B7B9-4FBB-8862-48372E301092}" dt="2021-08-27T17:11:02.527" v="1963" actId="1035"/>
          <ac:spMkLst>
            <pc:docMk/>
            <pc:sldMk cId="1688696042" sldId="2076138401"/>
            <ac:spMk id="5" creationId="{86E36356-E522-4B36-9A57-1EC519550A71}"/>
          </ac:spMkLst>
        </pc:spChg>
        <pc:picChg chg="add mod">
          <ac:chgData name="Al Eardley" userId="8bdeec18-d5fc-4752-b0c4-e672ee16bd09" providerId="ADAL" clId="{54606A28-B7B9-4FBB-8862-48372E301092}" dt="2021-08-27T10:36:51.333" v="906" actId="1076"/>
          <ac:picMkLst>
            <pc:docMk/>
            <pc:sldMk cId="1688696042" sldId="2076138401"/>
            <ac:picMk id="4" creationId="{F9AE6FA4-B9B6-4452-B212-033CBA8D9137}"/>
          </ac:picMkLst>
        </pc:picChg>
      </pc:sldChg>
      <pc:sldChg chg="addSp delSp modSp add mod ord modTransition modAnim">
        <pc:chgData name="Al Eardley" userId="8bdeec18-d5fc-4752-b0c4-e672ee16bd09" providerId="ADAL" clId="{54606A28-B7B9-4FBB-8862-48372E301092}" dt="2021-08-27T17:11:52.909" v="1971" actId="1076"/>
        <pc:sldMkLst>
          <pc:docMk/>
          <pc:sldMk cId="3045367743" sldId="2076138402"/>
        </pc:sldMkLst>
        <pc:spChg chg="mod">
          <ac:chgData name="Al Eardley" userId="8bdeec18-d5fc-4752-b0c4-e672ee16bd09" providerId="ADAL" clId="{54606A28-B7B9-4FBB-8862-48372E301092}" dt="2021-08-26T17:34:55.310" v="857" actId="20577"/>
          <ac:spMkLst>
            <pc:docMk/>
            <pc:sldMk cId="3045367743" sldId="2076138402"/>
            <ac:spMk id="2" creationId="{86F18889-0838-4D81-AF58-2B7DC75948CA}"/>
          </ac:spMkLst>
        </pc:spChg>
        <pc:spChg chg="add mod">
          <ac:chgData name="Al Eardley" userId="8bdeec18-d5fc-4752-b0c4-e672ee16bd09" providerId="ADAL" clId="{54606A28-B7B9-4FBB-8862-48372E301092}" dt="2021-08-27T17:11:35.115" v="1969" actId="14100"/>
          <ac:spMkLst>
            <pc:docMk/>
            <pc:sldMk cId="3045367743" sldId="2076138402"/>
            <ac:spMk id="9" creationId="{A42C5DCE-BBCE-48BC-9CE6-B7A55A4FA496}"/>
          </ac:spMkLst>
        </pc:spChg>
        <pc:spChg chg="add mod">
          <ac:chgData name="Al Eardley" userId="8bdeec18-d5fc-4752-b0c4-e672ee16bd09" providerId="ADAL" clId="{54606A28-B7B9-4FBB-8862-48372E301092}" dt="2021-08-27T17:11:52.909" v="1971" actId="1076"/>
          <ac:spMkLst>
            <pc:docMk/>
            <pc:sldMk cId="3045367743" sldId="2076138402"/>
            <ac:spMk id="10" creationId="{DE285FDD-2B5C-4B2A-B96C-6756A786C335}"/>
          </ac:spMkLst>
        </pc:spChg>
        <pc:picChg chg="add del mod">
          <ac:chgData name="Al Eardley" userId="8bdeec18-d5fc-4752-b0c4-e672ee16bd09" providerId="ADAL" clId="{54606A28-B7B9-4FBB-8862-48372E301092}" dt="2021-08-27T10:57:25.818" v="942" actId="478"/>
          <ac:picMkLst>
            <pc:docMk/>
            <pc:sldMk cId="3045367743" sldId="2076138402"/>
            <ac:picMk id="4" creationId="{BD38EC4D-5A1F-43FD-8FC8-7E01D8CACC4A}"/>
          </ac:picMkLst>
        </pc:picChg>
        <pc:picChg chg="add del">
          <ac:chgData name="Al Eardley" userId="8bdeec18-d5fc-4752-b0c4-e672ee16bd09" providerId="ADAL" clId="{54606A28-B7B9-4FBB-8862-48372E301092}" dt="2021-08-27T10:55:02.094" v="931" actId="21"/>
          <ac:picMkLst>
            <pc:docMk/>
            <pc:sldMk cId="3045367743" sldId="2076138402"/>
            <ac:picMk id="6" creationId="{40E45B3C-B23E-431E-BDB7-1F9A4C29738A}"/>
          </ac:picMkLst>
        </pc:picChg>
        <pc:picChg chg="add mod">
          <ac:chgData name="Al Eardley" userId="8bdeec18-d5fc-4752-b0c4-e672ee16bd09" providerId="ADAL" clId="{54606A28-B7B9-4FBB-8862-48372E301092}" dt="2021-08-27T10:57:32.014" v="945" actId="14100"/>
          <ac:picMkLst>
            <pc:docMk/>
            <pc:sldMk cId="3045367743" sldId="2076138402"/>
            <ac:picMk id="8" creationId="{D4FC4437-3E1D-4521-9D27-05917A231D1B}"/>
          </ac:picMkLst>
        </pc:picChg>
      </pc:sldChg>
      <pc:sldChg chg="addSp delSp modSp add mod modTransition modAnim">
        <pc:chgData name="Al Eardley" userId="8bdeec18-d5fc-4752-b0c4-e672ee16bd09" providerId="ADAL" clId="{54606A28-B7B9-4FBB-8862-48372E301092}" dt="2021-08-27T17:12:36.478" v="1974" actId="1076"/>
        <pc:sldMkLst>
          <pc:docMk/>
          <pc:sldMk cId="699624004" sldId="2076138403"/>
        </pc:sldMkLst>
        <pc:spChg chg="mod">
          <ac:chgData name="Al Eardley" userId="8bdeec18-d5fc-4752-b0c4-e672ee16bd09" providerId="ADAL" clId="{54606A28-B7B9-4FBB-8862-48372E301092}" dt="2021-08-26T17:34:58.324" v="858" actId="20577"/>
          <ac:spMkLst>
            <pc:docMk/>
            <pc:sldMk cId="699624004" sldId="2076138403"/>
            <ac:spMk id="2" creationId="{86F18889-0838-4D81-AF58-2B7DC75948CA}"/>
          </ac:spMkLst>
        </pc:spChg>
        <pc:spChg chg="add mod">
          <ac:chgData name="Al Eardley" userId="8bdeec18-d5fc-4752-b0c4-e672ee16bd09" providerId="ADAL" clId="{54606A28-B7B9-4FBB-8862-48372E301092}" dt="2021-08-27T17:12:36.478" v="1974" actId="1076"/>
          <ac:spMkLst>
            <pc:docMk/>
            <pc:sldMk cId="699624004" sldId="2076138403"/>
            <ac:spMk id="9" creationId="{04011ABE-763A-44DB-B612-467406DEDA94}"/>
          </ac:spMkLst>
        </pc:spChg>
        <pc:picChg chg="add del mod">
          <ac:chgData name="Al Eardley" userId="8bdeec18-d5fc-4752-b0c4-e672ee16bd09" providerId="ADAL" clId="{54606A28-B7B9-4FBB-8862-48372E301092}" dt="2021-08-27T10:55:44.777" v="935" actId="478"/>
          <ac:picMkLst>
            <pc:docMk/>
            <pc:sldMk cId="699624004" sldId="2076138403"/>
            <ac:picMk id="4" creationId="{E5C3301E-1B87-4081-B934-A68FBE188BDD}"/>
          </ac:picMkLst>
        </pc:picChg>
        <pc:picChg chg="add del mod">
          <ac:chgData name="Al Eardley" userId="8bdeec18-d5fc-4752-b0c4-e672ee16bd09" providerId="ADAL" clId="{54606A28-B7B9-4FBB-8862-48372E301092}" dt="2021-08-27T10:58:36.139" v="946" actId="478"/>
          <ac:picMkLst>
            <pc:docMk/>
            <pc:sldMk cId="699624004" sldId="2076138403"/>
            <ac:picMk id="6" creationId="{3228BF4D-C33D-4079-8327-6249D2801692}"/>
          </ac:picMkLst>
        </pc:picChg>
        <pc:picChg chg="add mod">
          <ac:chgData name="Al Eardley" userId="8bdeec18-d5fc-4752-b0c4-e672ee16bd09" providerId="ADAL" clId="{54606A28-B7B9-4FBB-8862-48372E301092}" dt="2021-08-27T10:58:42.259" v="949" actId="14100"/>
          <ac:picMkLst>
            <pc:docMk/>
            <pc:sldMk cId="699624004" sldId="2076138403"/>
            <ac:picMk id="8" creationId="{F73F032B-042D-47DA-B847-AD6FFF5DC0EA}"/>
          </ac:picMkLst>
        </pc:picChg>
      </pc:sldChg>
      <pc:sldChg chg="addSp delSp modSp add mod modTransition modAnim">
        <pc:chgData name="Al Eardley" userId="8bdeec18-d5fc-4752-b0c4-e672ee16bd09" providerId="ADAL" clId="{54606A28-B7B9-4FBB-8862-48372E301092}" dt="2021-08-27T17:12:58.408" v="1977" actId="1076"/>
        <pc:sldMkLst>
          <pc:docMk/>
          <pc:sldMk cId="4176007362" sldId="2076138404"/>
        </pc:sldMkLst>
        <pc:spChg chg="mod">
          <ac:chgData name="Al Eardley" userId="8bdeec18-d5fc-4752-b0c4-e672ee16bd09" providerId="ADAL" clId="{54606A28-B7B9-4FBB-8862-48372E301092}" dt="2021-08-26T17:35:03.122" v="859" actId="20577"/>
          <ac:spMkLst>
            <pc:docMk/>
            <pc:sldMk cId="4176007362" sldId="2076138404"/>
            <ac:spMk id="2" creationId="{86F18889-0838-4D81-AF58-2B7DC75948CA}"/>
          </ac:spMkLst>
        </pc:spChg>
        <pc:spChg chg="add mod">
          <ac:chgData name="Al Eardley" userId="8bdeec18-d5fc-4752-b0c4-e672ee16bd09" providerId="ADAL" clId="{54606A28-B7B9-4FBB-8862-48372E301092}" dt="2021-08-27T17:12:58.408" v="1977" actId="1076"/>
          <ac:spMkLst>
            <pc:docMk/>
            <pc:sldMk cId="4176007362" sldId="2076138404"/>
            <ac:spMk id="7" creationId="{16C7FC3F-15E3-47E4-A444-8BEB69F01C2B}"/>
          </ac:spMkLst>
        </pc:spChg>
        <pc:picChg chg="add del mod">
          <ac:chgData name="Al Eardley" userId="8bdeec18-d5fc-4752-b0c4-e672ee16bd09" providerId="ADAL" clId="{54606A28-B7B9-4FBB-8862-48372E301092}" dt="2021-08-27T10:59:13.954" v="950" actId="478"/>
          <ac:picMkLst>
            <pc:docMk/>
            <pc:sldMk cId="4176007362" sldId="2076138404"/>
            <ac:picMk id="4" creationId="{470247C8-ACB6-4C69-B2C7-56AA49ED7C93}"/>
          </ac:picMkLst>
        </pc:picChg>
        <pc:picChg chg="add mod">
          <ac:chgData name="Al Eardley" userId="8bdeec18-d5fc-4752-b0c4-e672ee16bd09" providerId="ADAL" clId="{54606A28-B7B9-4FBB-8862-48372E301092}" dt="2021-08-27T10:59:23.291" v="953" actId="14100"/>
          <ac:picMkLst>
            <pc:docMk/>
            <pc:sldMk cId="4176007362" sldId="2076138404"/>
            <ac:picMk id="6" creationId="{F30F9C5B-04C7-4DD4-9384-39F6AD6FAD31}"/>
          </ac:picMkLst>
        </pc:picChg>
      </pc:sldChg>
      <pc:sldChg chg="addSp modSp add mod modTransition modAnim">
        <pc:chgData name="Al Eardley" userId="8bdeec18-d5fc-4752-b0c4-e672ee16bd09" providerId="ADAL" clId="{54606A28-B7B9-4FBB-8862-48372E301092}" dt="2021-08-27T17:13:07.064" v="1979" actId="1076"/>
        <pc:sldMkLst>
          <pc:docMk/>
          <pc:sldMk cId="1725991726" sldId="2076138405"/>
        </pc:sldMkLst>
        <pc:spChg chg="mod">
          <ac:chgData name="Al Eardley" userId="8bdeec18-d5fc-4752-b0c4-e672ee16bd09" providerId="ADAL" clId="{54606A28-B7B9-4FBB-8862-48372E301092}" dt="2021-08-26T17:35:06.590" v="860" actId="20577"/>
          <ac:spMkLst>
            <pc:docMk/>
            <pc:sldMk cId="1725991726" sldId="2076138405"/>
            <ac:spMk id="2" creationId="{86F18889-0838-4D81-AF58-2B7DC75948CA}"/>
          </ac:spMkLst>
        </pc:spChg>
        <pc:spChg chg="add mod">
          <ac:chgData name="Al Eardley" userId="8bdeec18-d5fc-4752-b0c4-e672ee16bd09" providerId="ADAL" clId="{54606A28-B7B9-4FBB-8862-48372E301092}" dt="2021-08-27T17:13:07.064" v="1979" actId="1076"/>
          <ac:spMkLst>
            <pc:docMk/>
            <pc:sldMk cId="1725991726" sldId="2076138405"/>
            <ac:spMk id="5" creationId="{005A2263-FDFA-48DF-B2B8-85D6C4FF3151}"/>
          </ac:spMkLst>
        </pc:spChg>
        <pc:picChg chg="add mod">
          <ac:chgData name="Al Eardley" userId="8bdeec18-d5fc-4752-b0c4-e672ee16bd09" providerId="ADAL" clId="{54606A28-B7B9-4FBB-8862-48372E301092}" dt="2021-08-27T11:07:14.755" v="957" actId="1076"/>
          <ac:picMkLst>
            <pc:docMk/>
            <pc:sldMk cId="1725991726" sldId="2076138405"/>
            <ac:picMk id="4" creationId="{4DB5E3D7-BDD7-499C-A038-50B606FE6C53}"/>
          </ac:picMkLst>
        </pc:picChg>
      </pc:sldChg>
      <pc:sldChg chg="addSp modSp add mod modTransition modAnim">
        <pc:chgData name="Al Eardley" userId="8bdeec18-d5fc-4752-b0c4-e672ee16bd09" providerId="ADAL" clId="{54606A28-B7B9-4FBB-8862-48372E301092}" dt="2021-08-27T17:13:21.923" v="1986" actId="1036"/>
        <pc:sldMkLst>
          <pc:docMk/>
          <pc:sldMk cId="1802568493" sldId="2076138406"/>
        </pc:sldMkLst>
        <pc:spChg chg="mod">
          <ac:chgData name="Al Eardley" userId="8bdeec18-d5fc-4752-b0c4-e672ee16bd09" providerId="ADAL" clId="{54606A28-B7B9-4FBB-8862-48372E301092}" dt="2021-08-26T17:35:09.929" v="861" actId="20577"/>
          <ac:spMkLst>
            <pc:docMk/>
            <pc:sldMk cId="1802568493" sldId="2076138406"/>
            <ac:spMk id="2" creationId="{86F18889-0838-4D81-AF58-2B7DC75948CA}"/>
          </ac:spMkLst>
        </pc:spChg>
        <pc:spChg chg="add mod">
          <ac:chgData name="Al Eardley" userId="8bdeec18-d5fc-4752-b0c4-e672ee16bd09" providerId="ADAL" clId="{54606A28-B7B9-4FBB-8862-48372E301092}" dt="2021-08-27T17:13:21.923" v="1986" actId="1036"/>
          <ac:spMkLst>
            <pc:docMk/>
            <pc:sldMk cId="1802568493" sldId="2076138406"/>
            <ac:spMk id="5" creationId="{9A1B8607-3DF1-4A0E-9FA6-F0063E0B4A40}"/>
          </ac:spMkLst>
        </pc:spChg>
        <pc:picChg chg="add mod">
          <ac:chgData name="Al Eardley" userId="8bdeec18-d5fc-4752-b0c4-e672ee16bd09" providerId="ADAL" clId="{54606A28-B7B9-4FBB-8862-48372E301092}" dt="2021-08-27T11:08:22.493" v="960" actId="14100"/>
          <ac:picMkLst>
            <pc:docMk/>
            <pc:sldMk cId="1802568493" sldId="2076138406"/>
            <ac:picMk id="4" creationId="{2D43FB3D-8283-4AEC-97C6-368F104525E5}"/>
          </ac:picMkLst>
        </pc:picChg>
      </pc:sldChg>
      <pc:sldChg chg="addSp delSp modSp add mod modTransition modAnim">
        <pc:chgData name="Al Eardley" userId="8bdeec18-d5fc-4752-b0c4-e672ee16bd09" providerId="ADAL" clId="{54606A28-B7B9-4FBB-8862-48372E301092}" dt="2021-08-27T17:13:46.759" v="1998" actId="1038"/>
        <pc:sldMkLst>
          <pc:docMk/>
          <pc:sldMk cId="2437767138" sldId="2076138407"/>
        </pc:sldMkLst>
        <pc:spChg chg="mod">
          <ac:chgData name="Al Eardley" userId="8bdeec18-d5fc-4752-b0c4-e672ee16bd09" providerId="ADAL" clId="{54606A28-B7B9-4FBB-8862-48372E301092}" dt="2021-08-26T17:35:13.220" v="862" actId="20577"/>
          <ac:spMkLst>
            <pc:docMk/>
            <pc:sldMk cId="2437767138" sldId="2076138407"/>
            <ac:spMk id="2" creationId="{86F18889-0838-4D81-AF58-2B7DC75948CA}"/>
          </ac:spMkLst>
        </pc:spChg>
        <pc:spChg chg="add mod">
          <ac:chgData name="Al Eardley" userId="8bdeec18-d5fc-4752-b0c4-e672ee16bd09" providerId="ADAL" clId="{54606A28-B7B9-4FBB-8862-48372E301092}" dt="2021-08-27T17:13:46.759" v="1998" actId="1038"/>
          <ac:spMkLst>
            <pc:docMk/>
            <pc:sldMk cId="2437767138" sldId="2076138407"/>
            <ac:spMk id="9" creationId="{175F3F8A-9661-4C24-8644-F5B7E4EB29C3}"/>
          </ac:spMkLst>
        </pc:spChg>
        <pc:picChg chg="add del mod">
          <ac:chgData name="Al Eardley" userId="8bdeec18-d5fc-4752-b0c4-e672ee16bd09" providerId="ADAL" clId="{54606A28-B7B9-4FBB-8862-48372E301092}" dt="2021-08-27T11:13:41.622" v="964" actId="478"/>
          <ac:picMkLst>
            <pc:docMk/>
            <pc:sldMk cId="2437767138" sldId="2076138407"/>
            <ac:picMk id="4" creationId="{8D745189-7CB7-48B0-A385-03D9C8BBA81D}"/>
          </ac:picMkLst>
        </pc:picChg>
        <pc:picChg chg="add del mod">
          <ac:chgData name="Al Eardley" userId="8bdeec18-d5fc-4752-b0c4-e672ee16bd09" providerId="ADAL" clId="{54606A28-B7B9-4FBB-8862-48372E301092}" dt="2021-08-27T11:15:07.513" v="968" actId="478"/>
          <ac:picMkLst>
            <pc:docMk/>
            <pc:sldMk cId="2437767138" sldId="2076138407"/>
            <ac:picMk id="6" creationId="{A8AE82BE-C927-4C04-B999-0E31EE4589AE}"/>
          </ac:picMkLst>
        </pc:picChg>
        <pc:picChg chg="add mod">
          <ac:chgData name="Al Eardley" userId="8bdeec18-d5fc-4752-b0c4-e672ee16bd09" providerId="ADAL" clId="{54606A28-B7B9-4FBB-8862-48372E301092}" dt="2021-08-27T11:15:15.525" v="971" actId="14100"/>
          <ac:picMkLst>
            <pc:docMk/>
            <pc:sldMk cId="2437767138" sldId="2076138407"/>
            <ac:picMk id="8" creationId="{E0EF6582-3518-4BCF-BA36-111762691966}"/>
          </ac:picMkLst>
        </pc:picChg>
      </pc:sldChg>
      <pc:sldChg chg="addSp modSp add mod modTransition modAnim">
        <pc:chgData name="Al Eardley" userId="8bdeec18-d5fc-4752-b0c4-e672ee16bd09" providerId="ADAL" clId="{54606A28-B7B9-4FBB-8862-48372E301092}" dt="2021-08-27T17:14:08.019" v="2029" actId="14100"/>
        <pc:sldMkLst>
          <pc:docMk/>
          <pc:sldMk cId="2920975644" sldId="2076138408"/>
        </pc:sldMkLst>
        <pc:spChg chg="mod">
          <ac:chgData name="Al Eardley" userId="8bdeec18-d5fc-4752-b0c4-e672ee16bd09" providerId="ADAL" clId="{54606A28-B7B9-4FBB-8862-48372E301092}" dt="2021-08-26T17:35:18.605" v="863" actId="20577"/>
          <ac:spMkLst>
            <pc:docMk/>
            <pc:sldMk cId="2920975644" sldId="2076138408"/>
            <ac:spMk id="2" creationId="{86F18889-0838-4D81-AF58-2B7DC75948CA}"/>
          </ac:spMkLst>
        </pc:spChg>
        <pc:spChg chg="add mod">
          <ac:chgData name="Al Eardley" userId="8bdeec18-d5fc-4752-b0c4-e672ee16bd09" providerId="ADAL" clId="{54606A28-B7B9-4FBB-8862-48372E301092}" dt="2021-08-27T17:14:08.019" v="2029" actId="14100"/>
          <ac:spMkLst>
            <pc:docMk/>
            <pc:sldMk cId="2920975644" sldId="2076138408"/>
            <ac:spMk id="5" creationId="{B52448AE-0379-4200-ACDF-B378FE92B8D1}"/>
          </ac:spMkLst>
        </pc:spChg>
        <pc:picChg chg="add mod">
          <ac:chgData name="Al Eardley" userId="8bdeec18-d5fc-4752-b0c4-e672ee16bd09" providerId="ADAL" clId="{54606A28-B7B9-4FBB-8862-48372E301092}" dt="2021-08-27T11:17:04.939" v="974" actId="14100"/>
          <ac:picMkLst>
            <pc:docMk/>
            <pc:sldMk cId="2920975644" sldId="2076138408"/>
            <ac:picMk id="4" creationId="{C891060B-343A-4086-8D53-C7B9F32C71BC}"/>
          </ac:picMkLst>
        </pc:picChg>
      </pc:sldChg>
      <pc:sldChg chg="addSp modSp add mod modTransition modAnim">
        <pc:chgData name="Al Eardley" userId="8bdeec18-d5fc-4752-b0c4-e672ee16bd09" providerId="ADAL" clId="{54606A28-B7B9-4FBB-8862-48372E301092}" dt="2021-08-27T17:14:11.829" v="2030"/>
        <pc:sldMkLst>
          <pc:docMk/>
          <pc:sldMk cId="2527614116" sldId="2076138409"/>
        </pc:sldMkLst>
        <pc:spChg chg="mod">
          <ac:chgData name="Al Eardley" userId="8bdeec18-d5fc-4752-b0c4-e672ee16bd09" providerId="ADAL" clId="{54606A28-B7B9-4FBB-8862-48372E301092}" dt="2021-08-26T17:35:23.620" v="864" actId="20577"/>
          <ac:spMkLst>
            <pc:docMk/>
            <pc:sldMk cId="2527614116" sldId="2076138409"/>
            <ac:spMk id="2" creationId="{86F18889-0838-4D81-AF58-2B7DC75948CA}"/>
          </ac:spMkLst>
        </pc:spChg>
        <pc:spChg chg="add mod">
          <ac:chgData name="Al Eardley" userId="8bdeec18-d5fc-4752-b0c4-e672ee16bd09" providerId="ADAL" clId="{54606A28-B7B9-4FBB-8862-48372E301092}" dt="2021-08-27T17:14:11.829" v="2030"/>
          <ac:spMkLst>
            <pc:docMk/>
            <pc:sldMk cId="2527614116" sldId="2076138409"/>
            <ac:spMk id="5" creationId="{0517A5AF-B300-42B2-A993-17E6B0B0ED27}"/>
          </ac:spMkLst>
        </pc:spChg>
        <pc:picChg chg="add mod">
          <ac:chgData name="Al Eardley" userId="8bdeec18-d5fc-4752-b0c4-e672ee16bd09" providerId="ADAL" clId="{54606A28-B7B9-4FBB-8862-48372E301092}" dt="2021-08-27T11:17:42.340" v="977" actId="14100"/>
          <ac:picMkLst>
            <pc:docMk/>
            <pc:sldMk cId="2527614116" sldId="2076138409"/>
            <ac:picMk id="4" creationId="{CEDA0E28-334E-48F0-B4DC-A065BC93150B}"/>
          </ac:picMkLst>
        </pc:picChg>
      </pc:sldChg>
      <pc:sldChg chg="addSp delSp modSp add mod modTransition modAnim">
        <pc:chgData name="Al Eardley" userId="8bdeec18-d5fc-4752-b0c4-e672ee16bd09" providerId="ADAL" clId="{54606A28-B7B9-4FBB-8862-48372E301092}" dt="2021-08-27T17:14:29.824" v="2033" actId="14100"/>
        <pc:sldMkLst>
          <pc:docMk/>
          <pc:sldMk cId="3153984038" sldId="2076138410"/>
        </pc:sldMkLst>
        <pc:spChg chg="mod">
          <ac:chgData name="Al Eardley" userId="8bdeec18-d5fc-4752-b0c4-e672ee16bd09" providerId="ADAL" clId="{54606A28-B7B9-4FBB-8862-48372E301092}" dt="2021-08-26T17:35:28.232" v="867" actId="20577"/>
          <ac:spMkLst>
            <pc:docMk/>
            <pc:sldMk cId="3153984038" sldId="2076138410"/>
            <ac:spMk id="2" creationId="{86F18889-0838-4D81-AF58-2B7DC75948CA}"/>
          </ac:spMkLst>
        </pc:spChg>
        <pc:spChg chg="add mod">
          <ac:chgData name="Al Eardley" userId="8bdeec18-d5fc-4752-b0c4-e672ee16bd09" providerId="ADAL" clId="{54606A28-B7B9-4FBB-8862-48372E301092}" dt="2021-08-27T17:14:29.824" v="2033" actId="14100"/>
          <ac:spMkLst>
            <pc:docMk/>
            <pc:sldMk cId="3153984038" sldId="2076138410"/>
            <ac:spMk id="7" creationId="{647F5779-CB67-49CB-9D2E-A6985C212627}"/>
          </ac:spMkLst>
        </pc:spChg>
        <pc:picChg chg="add del mod">
          <ac:chgData name="Al Eardley" userId="8bdeec18-d5fc-4752-b0c4-e672ee16bd09" providerId="ADAL" clId="{54606A28-B7B9-4FBB-8862-48372E301092}" dt="2021-08-27T12:54:36.452" v="1050" actId="478"/>
          <ac:picMkLst>
            <pc:docMk/>
            <pc:sldMk cId="3153984038" sldId="2076138410"/>
            <ac:picMk id="4" creationId="{AFC0F995-0C84-4554-9F7D-885BA4E56FA1}"/>
          </ac:picMkLst>
        </pc:picChg>
        <pc:picChg chg="add mod">
          <ac:chgData name="Al Eardley" userId="8bdeec18-d5fc-4752-b0c4-e672ee16bd09" providerId="ADAL" clId="{54606A28-B7B9-4FBB-8862-48372E301092}" dt="2021-08-27T12:54:44.373" v="1053" actId="14100"/>
          <ac:picMkLst>
            <pc:docMk/>
            <pc:sldMk cId="3153984038" sldId="2076138410"/>
            <ac:picMk id="6" creationId="{B1BFA560-1CF8-4279-A2FB-E6D9C8A1829B}"/>
          </ac:picMkLst>
        </pc:picChg>
      </pc:sldChg>
      <pc:sldChg chg="modSp add del mod">
        <pc:chgData name="Al Eardley" userId="8bdeec18-d5fc-4752-b0c4-e672ee16bd09" providerId="ADAL" clId="{54606A28-B7B9-4FBB-8862-48372E301092}" dt="2021-08-27T16:06:02.198" v="1263" actId="47"/>
        <pc:sldMkLst>
          <pc:docMk/>
          <pc:sldMk cId="4263291449" sldId="2076138411"/>
        </pc:sldMkLst>
        <pc:spChg chg="mod">
          <ac:chgData name="Al Eardley" userId="8bdeec18-d5fc-4752-b0c4-e672ee16bd09" providerId="ADAL" clId="{54606A28-B7B9-4FBB-8862-48372E301092}" dt="2021-08-27T12:53:51.900" v="1049" actId="20577"/>
          <ac:spMkLst>
            <pc:docMk/>
            <pc:sldMk cId="4263291449" sldId="2076138411"/>
            <ac:spMk id="2" creationId="{86F18889-0838-4D81-AF58-2B7DC75948CA}"/>
          </ac:spMkLst>
        </pc:spChg>
      </pc:sldChg>
      <pc:sldChg chg="add del">
        <pc:chgData name="Al Eardley" userId="8bdeec18-d5fc-4752-b0c4-e672ee16bd09" providerId="ADAL" clId="{54606A28-B7B9-4FBB-8862-48372E301092}" dt="2021-08-27T16:06:02.198" v="1263" actId="47"/>
        <pc:sldMkLst>
          <pc:docMk/>
          <pc:sldMk cId="1663023726" sldId="2076138412"/>
        </pc:sldMkLst>
      </pc:sldChg>
      <pc:sldChg chg="add del">
        <pc:chgData name="Al Eardley" userId="8bdeec18-d5fc-4752-b0c4-e672ee16bd09" providerId="ADAL" clId="{54606A28-B7B9-4FBB-8862-48372E301092}" dt="2021-08-27T16:06:02.198" v="1263" actId="47"/>
        <pc:sldMkLst>
          <pc:docMk/>
          <pc:sldMk cId="3117097289" sldId="2076138413"/>
        </pc:sldMkLst>
      </pc:sldChg>
      <pc:sldChg chg="add del">
        <pc:chgData name="Al Eardley" userId="8bdeec18-d5fc-4752-b0c4-e672ee16bd09" providerId="ADAL" clId="{54606A28-B7B9-4FBB-8862-48372E301092}" dt="2021-08-27T16:06:02.198" v="1263" actId="47"/>
        <pc:sldMkLst>
          <pc:docMk/>
          <pc:sldMk cId="1618753801" sldId="2076138414"/>
        </pc:sldMkLst>
      </pc:sldChg>
      <pc:sldChg chg="add del">
        <pc:chgData name="Al Eardley" userId="8bdeec18-d5fc-4752-b0c4-e672ee16bd09" providerId="ADAL" clId="{54606A28-B7B9-4FBB-8862-48372E301092}" dt="2021-08-27T16:06:02.198" v="1263" actId="47"/>
        <pc:sldMkLst>
          <pc:docMk/>
          <pc:sldMk cId="2750202685" sldId="2076138415"/>
        </pc:sldMkLst>
      </pc:sldChg>
      <pc:sldChg chg="add del">
        <pc:chgData name="Al Eardley" userId="8bdeec18-d5fc-4752-b0c4-e672ee16bd09" providerId="ADAL" clId="{54606A28-B7B9-4FBB-8862-48372E301092}" dt="2021-08-27T16:06:02.198" v="1263" actId="47"/>
        <pc:sldMkLst>
          <pc:docMk/>
          <pc:sldMk cId="4073565716" sldId="2076138416"/>
        </pc:sldMkLst>
      </pc:sldChg>
      <pc:sldChg chg="add del">
        <pc:chgData name="Al Eardley" userId="8bdeec18-d5fc-4752-b0c4-e672ee16bd09" providerId="ADAL" clId="{54606A28-B7B9-4FBB-8862-48372E301092}" dt="2021-08-27T16:06:02.198" v="1263" actId="47"/>
        <pc:sldMkLst>
          <pc:docMk/>
          <pc:sldMk cId="4026293726" sldId="2076138417"/>
        </pc:sldMkLst>
      </pc:sldChg>
      <pc:sldChg chg="add del">
        <pc:chgData name="Al Eardley" userId="8bdeec18-d5fc-4752-b0c4-e672ee16bd09" providerId="ADAL" clId="{54606A28-B7B9-4FBB-8862-48372E301092}" dt="2021-08-27T16:06:02.198" v="1263" actId="47"/>
        <pc:sldMkLst>
          <pc:docMk/>
          <pc:sldMk cId="3621006108" sldId="2076138418"/>
        </pc:sldMkLst>
      </pc:sldChg>
      <pc:sldChg chg="addSp modSp add mod modTransition modAnim">
        <pc:chgData name="Al Eardley" userId="8bdeec18-d5fc-4752-b0c4-e672ee16bd09" providerId="ADAL" clId="{54606A28-B7B9-4FBB-8862-48372E301092}" dt="2021-08-27T17:22:01.001" v="2157" actId="14100"/>
        <pc:sldMkLst>
          <pc:docMk/>
          <pc:sldMk cId="3673698115" sldId="2076138419"/>
        </pc:sldMkLst>
        <pc:spChg chg="mod">
          <ac:chgData name="Al Eardley" userId="8bdeec18-d5fc-4752-b0c4-e672ee16bd09" providerId="ADAL" clId="{54606A28-B7B9-4FBB-8862-48372E301092}" dt="2021-08-27T16:42:33.830" v="1430" actId="20577"/>
          <ac:spMkLst>
            <pc:docMk/>
            <pc:sldMk cId="3673698115" sldId="2076138419"/>
            <ac:spMk id="2" creationId="{86F18889-0838-4D81-AF58-2B7DC75948CA}"/>
          </ac:spMkLst>
        </pc:spChg>
        <pc:spChg chg="add mod">
          <ac:chgData name="Al Eardley" userId="8bdeec18-d5fc-4752-b0c4-e672ee16bd09" providerId="ADAL" clId="{54606A28-B7B9-4FBB-8862-48372E301092}" dt="2021-08-27T17:22:01.001" v="2157" actId="14100"/>
          <ac:spMkLst>
            <pc:docMk/>
            <pc:sldMk cId="3673698115" sldId="2076138419"/>
            <ac:spMk id="5" creationId="{5E76A380-0D1A-4FF4-B6E5-F01BA3AD271D}"/>
          </ac:spMkLst>
        </pc:spChg>
        <pc:picChg chg="add mod">
          <ac:chgData name="Al Eardley" userId="8bdeec18-d5fc-4752-b0c4-e672ee16bd09" providerId="ADAL" clId="{54606A28-B7B9-4FBB-8862-48372E301092}" dt="2021-08-27T17:21:53.688" v="2154" actId="1076"/>
          <ac:picMkLst>
            <pc:docMk/>
            <pc:sldMk cId="3673698115" sldId="2076138419"/>
            <ac:picMk id="4" creationId="{34AA23E7-121D-47DD-A3A4-B55CE97655A0}"/>
          </ac:picMkLst>
        </pc:picChg>
      </pc:sldChg>
      <pc:sldChg chg="addSp modSp add mod modTransition modAnim">
        <pc:chgData name="Al Eardley" userId="8bdeec18-d5fc-4752-b0c4-e672ee16bd09" providerId="ADAL" clId="{54606A28-B7B9-4FBB-8862-48372E301092}" dt="2021-08-27T17:15:36.230" v="2048" actId="1035"/>
        <pc:sldMkLst>
          <pc:docMk/>
          <pc:sldMk cId="1021644423" sldId="2076138420"/>
        </pc:sldMkLst>
        <pc:spChg chg="mod">
          <ac:chgData name="Al Eardley" userId="8bdeec18-d5fc-4752-b0c4-e672ee16bd09" providerId="ADAL" clId="{54606A28-B7B9-4FBB-8862-48372E301092}" dt="2021-08-27T13:23:33.020" v="1096" actId="20577"/>
          <ac:spMkLst>
            <pc:docMk/>
            <pc:sldMk cId="1021644423" sldId="2076138420"/>
            <ac:spMk id="2" creationId="{86F18889-0838-4D81-AF58-2B7DC75948CA}"/>
          </ac:spMkLst>
        </pc:spChg>
        <pc:spChg chg="add mod">
          <ac:chgData name="Al Eardley" userId="8bdeec18-d5fc-4752-b0c4-e672ee16bd09" providerId="ADAL" clId="{54606A28-B7B9-4FBB-8862-48372E301092}" dt="2021-08-27T17:15:36.230" v="2048" actId="1035"/>
          <ac:spMkLst>
            <pc:docMk/>
            <pc:sldMk cId="1021644423" sldId="2076138420"/>
            <ac:spMk id="5" creationId="{D548E0E4-F389-4213-8DA2-B14C68437DAC}"/>
          </ac:spMkLst>
        </pc:spChg>
        <pc:picChg chg="add mod">
          <ac:chgData name="Al Eardley" userId="8bdeec18-d5fc-4752-b0c4-e672ee16bd09" providerId="ADAL" clId="{54606A28-B7B9-4FBB-8862-48372E301092}" dt="2021-08-27T13:26:03.146" v="1203" actId="14100"/>
          <ac:picMkLst>
            <pc:docMk/>
            <pc:sldMk cId="1021644423" sldId="2076138420"/>
            <ac:picMk id="4" creationId="{996DBDCD-DC64-46F9-B86C-E7F60EEC9A26}"/>
          </ac:picMkLst>
        </pc:picChg>
      </pc:sldChg>
      <pc:sldChg chg="addSp modSp add mod modTransition modAnim">
        <pc:chgData name="Al Eardley" userId="8bdeec18-d5fc-4752-b0c4-e672ee16bd09" providerId="ADAL" clId="{54606A28-B7B9-4FBB-8862-48372E301092}" dt="2021-08-27T17:15:54.720" v="2057" actId="14100"/>
        <pc:sldMkLst>
          <pc:docMk/>
          <pc:sldMk cId="2557766252" sldId="2076138421"/>
        </pc:sldMkLst>
        <pc:spChg chg="mod">
          <ac:chgData name="Al Eardley" userId="8bdeec18-d5fc-4752-b0c4-e672ee16bd09" providerId="ADAL" clId="{54606A28-B7B9-4FBB-8862-48372E301092}" dt="2021-08-27T13:23:48.259" v="1110" actId="20577"/>
          <ac:spMkLst>
            <pc:docMk/>
            <pc:sldMk cId="2557766252" sldId="2076138421"/>
            <ac:spMk id="2" creationId="{86F18889-0838-4D81-AF58-2B7DC75948CA}"/>
          </ac:spMkLst>
        </pc:spChg>
        <pc:spChg chg="add mod">
          <ac:chgData name="Al Eardley" userId="8bdeec18-d5fc-4752-b0c4-e672ee16bd09" providerId="ADAL" clId="{54606A28-B7B9-4FBB-8862-48372E301092}" dt="2021-08-27T17:15:54.720" v="2057" actId="14100"/>
          <ac:spMkLst>
            <pc:docMk/>
            <pc:sldMk cId="2557766252" sldId="2076138421"/>
            <ac:spMk id="5" creationId="{BD675A95-323F-4485-969F-B210301ED3E7}"/>
          </ac:spMkLst>
        </pc:spChg>
        <pc:picChg chg="add mod">
          <ac:chgData name="Al Eardley" userId="8bdeec18-d5fc-4752-b0c4-e672ee16bd09" providerId="ADAL" clId="{54606A28-B7B9-4FBB-8862-48372E301092}" dt="2021-08-27T13:26:39.689" v="1207" actId="1076"/>
          <ac:picMkLst>
            <pc:docMk/>
            <pc:sldMk cId="2557766252" sldId="2076138421"/>
            <ac:picMk id="4" creationId="{6E5C580A-7B05-4EA9-9704-07A299234D4A}"/>
          </ac:picMkLst>
        </pc:picChg>
      </pc:sldChg>
      <pc:sldChg chg="addSp modSp add mod modTransition modAnim">
        <pc:chgData name="Al Eardley" userId="8bdeec18-d5fc-4752-b0c4-e672ee16bd09" providerId="ADAL" clId="{54606A28-B7B9-4FBB-8862-48372E301092}" dt="2021-08-27T17:17:26.924" v="2068" actId="14100"/>
        <pc:sldMkLst>
          <pc:docMk/>
          <pc:sldMk cId="2206476120" sldId="2076138422"/>
        </pc:sldMkLst>
        <pc:spChg chg="mod">
          <ac:chgData name="Al Eardley" userId="8bdeec18-d5fc-4752-b0c4-e672ee16bd09" providerId="ADAL" clId="{54606A28-B7B9-4FBB-8862-48372E301092}" dt="2021-08-27T13:23:52.639" v="1112" actId="20577"/>
          <ac:spMkLst>
            <pc:docMk/>
            <pc:sldMk cId="2206476120" sldId="2076138422"/>
            <ac:spMk id="2" creationId="{86F18889-0838-4D81-AF58-2B7DC75948CA}"/>
          </ac:spMkLst>
        </pc:spChg>
        <pc:spChg chg="add mod">
          <ac:chgData name="Al Eardley" userId="8bdeec18-d5fc-4752-b0c4-e672ee16bd09" providerId="ADAL" clId="{54606A28-B7B9-4FBB-8862-48372E301092}" dt="2021-08-27T17:17:26.924" v="2068" actId="14100"/>
          <ac:spMkLst>
            <pc:docMk/>
            <pc:sldMk cId="2206476120" sldId="2076138422"/>
            <ac:spMk id="5" creationId="{4C9EFD8A-E269-49F2-9B64-BB9213141812}"/>
          </ac:spMkLst>
        </pc:spChg>
        <pc:picChg chg="add mod">
          <ac:chgData name="Al Eardley" userId="8bdeec18-d5fc-4752-b0c4-e672ee16bd09" providerId="ADAL" clId="{54606A28-B7B9-4FBB-8862-48372E301092}" dt="2021-08-27T13:27:12.610" v="1210" actId="14100"/>
          <ac:picMkLst>
            <pc:docMk/>
            <pc:sldMk cId="2206476120" sldId="2076138422"/>
            <ac:picMk id="4" creationId="{0A8D585D-0869-41A7-BD95-4E38F2B71240}"/>
          </ac:picMkLst>
        </pc:picChg>
      </pc:sldChg>
      <pc:sldChg chg="addSp delSp modSp add mod modTransition modAnim">
        <pc:chgData name="Al Eardley" userId="8bdeec18-d5fc-4752-b0c4-e672ee16bd09" providerId="ADAL" clId="{54606A28-B7B9-4FBB-8862-48372E301092}" dt="2021-08-27T17:17:40.988" v="2071" actId="14100"/>
        <pc:sldMkLst>
          <pc:docMk/>
          <pc:sldMk cId="709554967" sldId="2076138423"/>
        </pc:sldMkLst>
        <pc:spChg chg="mod">
          <ac:chgData name="Al Eardley" userId="8bdeec18-d5fc-4752-b0c4-e672ee16bd09" providerId="ADAL" clId="{54606A28-B7B9-4FBB-8862-48372E301092}" dt="2021-08-27T13:23:56.588" v="1114" actId="20577"/>
          <ac:spMkLst>
            <pc:docMk/>
            <pc:sldMk cId="709554967" sldId="2076138423"/>
            <ac:spMk id="2" creationId="{86F18889-0838-4D81-AF58-2B7DC75948CA}"/>
          </ac:spMkLst>
        </pc:spChg>
        <pc:spChg chg="add mod">
          <ac:chgData name="Al Eardley" userId="8bdeec18-d5fc-4752-b0c4-e672ee16bd09" providerId="ADAL" clId="{54606A28-B7B9-4FBB-8862-48372E301092}" dt="2021-08-27T17:17:40.988" v="2071" actId="14100"/>
          <ac:spMkLst>
            <pc:docMk/>
            <pc:sldMk cId="709554967" sldId="2076138423"/>
            <ac:spMk id="7" creationId="{E9D51BD8-F897-459D-A977-A2C876537163}"/>
          </ac:spMkLst>
        </pc:spChg>
        <pc:picChg chg="add del mod">
          <ac:chgData name="Al Eardley" userId="8bdeec18-d5fc-4752-b0c4-e672ee16bd09" providerId="ADAL" clId="{54606A28-B7B9-4FBB-8862-48372E301092}" dt="2021-08-27T13:28:19.490" v="1214" actId="478"/>
          <ac:picMkLst>
            <pc:docMk/>
            <pc:sldMk cId="709554967" sldId="2076138423"/>
            <ac:picMk id="4" creationId="{88ED0AF5-213D-4DEE-A303-364B4E4E6DEA}"/>
          </ac:picMkLst>
        </pc:picChg>
        <pc:picChg chg="add mod">
          <ac:chgData name="Al Eardley" userId="8bdeec18-d5fc-4752-b0c4-e672ee16bd09" providerId="ADAL" clId="{54606A28-B7B9-4FBB-8862-48372E301092}" dt="2021-08-27T13:28:25.309" v="1217" actId="14100"/>
          <ac:picMkLst>
            <pc:docMk/>
            <pc:sldMk cId="709554967" sldId="2076138423"/>
            <ac:picMk id="6" creationId="{287BD39B-D835-4F0E-B96B-22F3AE4F607B}"/>
          </ac:picMkLst>
        </pc:picChg>
      </pc:sldChg>
      <pc:sldChg chg="addSp modSp add mod modTransition modAnim">
        <pc:chgData name="Al Eardley" userId="8bdeec18-d5fc-4752-b0c4-e672ee16bd09" providerId="ADAL" clId="{54606A28-B7B9-4FBB-8862-48372E301092}" dt="2021-08-27T17:17:52.020" v="2074" actId="14100"/>
        <pc:sldMkLst>
          <pc:docMk/>
          <pc:sldMk cId="1438011316" sldId="2076138424"/>
        </pc:sldMkLst>
        <pc:spChg chg="mod">
          <ac:chgData name="Al Eardley" userId="8bdeec18-d5fc-4752-b0c4-e672ee16bd09" providerId="ADAL" clId="{54606A28-B7B9-4FBB-8862-48372E301092}" dt="2021-08-27T13:23:59.721" v="1116" actId="20577"/>
          <ac:spMkLst>
            <pc:docMk/>
            <pc:sldMk cId="1438011316" sldId="2076138424"/>
            <ac:spMk id="2" creationId="{86F18889-0838-4D81-AF58-2B7DC75948CA}"/>
          </ac:spMkLst>
        </pc:spChg>
        <pc:spChg chg="add mod">
          <ac:chgData name="Al Eardley" userId="8bdeec18-d5fc-4752-b0c4-e672ee16bd09" providerId="ADAL" clId="{54606A28-B7B9-4FBB-8862-48372E301092}" dt="2021-08-27T17:17:52.020" v="2074" actId="14100"/>
          <ac:spMkLst>
            <pc:docMk/>
            <pc:sldMk cId="1438011316" sldId="2076138424"/>
            <ac:spMk id="5" creationId="{71DBC785-93D0-4FE6-B3BA-7AED4B708ED2}"/>
          </ac:spMkLst>
        </pc:spChg>
        <pc:picChg chg="add mod">
          <ac:chgData name="Al Eardley" userId="8bdeec18-d5fc-4752-b0c4-e672ee16bd09" providerId="ADAL" clId="{54606A28-B7B9-4FBB-8862-48372E301092}" dt="2021-08-27T13:29:18.105" v="1220" actId="14100"/>
          <ac:picMkLst>
            <pc:docMk/>
            <pc:sldMk cId="1438011316" sldId="2076138424"/>
            <ac:picMk id="4" creationId="{6C457667-2B54-4899-A78D-604983106393}"/>
          </ac:picMkLst>
        </pc:picChg>
      </pc:sldChg>
      <pc:sldChg chg="addSp delSp modSp add mod modTransition modAnim">
        <pc:chgData name="Al Eardley" userId="8bdeec18-d5fc-4752-b0c4-e672ee16bd09" providerId="ADAL" clId="{54606A28-B7B9-4FBB-8862-48372E301092}" dt="2021-08-27T17:18:36.843" v="2081" actId="14100"/>
        <pc:sldMkLst>
          <pc:docMk/>
          <pc:sldMk cId="150342161" sldId="2076138425"/>
        </pc:sldMkLst>
        <pc:spChg chg="mod">
          <ac:chgData name="Al Eardley" userId="8bdeec18-d5fc-4752-b0c4-e672ee16bd09" providerId="ADAL" clId="{54606A28-B7B9-4FBB-8862-48372E301092}" dt="2021-08-27T16:03:41.196" v="1240" actId="20577"/>
          <ac:spMkLst>
            <pc:docMk/>
            <pc:sldMk cId="150342161" sldId="2076138425"/>
            <ac:spMk id="2" creationId="{86F18889-0838-4D81-AF58-2B7DC75948CA}"/>
          </ac:spMkLst>
        </pc:spChg>
        <pc:spChg chg="add mod">
          <ac:chgData name="Al Eardley" userId="8bdeec18-d5fc-4752-b0c4-e672ee16bd09" providerId="ADAL" clId="{54606A28-B7B9-4FBB-8862-48372E301092}" dt="2021-08-27T17:18:36.843" v="2081" actId="14100"/>
          <ac:spMkLst>
            <pc:docMk/>
            <pc:sldMk cId="150342161" sldId="2076138425"/>
            <ac:spMk id="7" creationId="{98002B56-AC6C-48AD-8755-CAAA70CA3F09}"/>
          </ac:spMkLst>
        </pc:spChg>
        <pc:picChg chg="add del">
          <ac:chgData name="Al Eardley" userId="8bdeec18-d5fc-4752-b0c4-e672ee16bd09" providerId="ADAL" clId="{54606A28-B7B9-4FBB-8862-48372E301092}" dt="2021-08-27T14:40:07.536" v="1222" actId="22"/>
          <ac:picMkLst>
            <pc:docMk/>
            <pc:sldMk cId="150342161" sldId="2076138425"/>
            <ac:picMk id="4" creationId="{90D298B7-30C0-44B0-A302-F039A33D6022}"/>
          </ac:picMkLst>
        </pc:picChg>
        <pc:picChg chg="add mod">
          <ac:chgData name="Al Eardley" userId="8bdeec18-d5fc-4752-b0c4-e672ee16bd09" providerId="ADAL" clId="{54606A28-B7B9-4FBB-8862-48372E301092}" dt="2021-08-27T16:06:26.477" v="1265" actId="14100"/>
          <ac:picMkLst>
            <pc:docMk/>
            <pc:sldMk cId="150342161" sldId="2076138425"/>
            <ac:picMk id="6" creationId="{61B9C498-B5DB-4D67-A5BC-8D06A3CFA819}"/>
          </ac:picMkLst>
        </pc:picChg>
      </pc:sldChg>
      <pc:sldChg chg="addSp modSp add mod modTransition modAnim">
        <pc:chgData name="Al Eardley" userId="8bdeec18-d5fc-4752-b0c4-e672ee16bd09" providerId="ADAL" clId="{54606A28-B7B9-4FBB-8862-48372E301092}" dt="2021-08-27T17:18:48.047" v="2084" actId="14100"/>
        <pc:sldMkLst>
          <pc:docMk/>
          <pc:sldMk cId="4110578521" sldId="2076138426"/>
        </pc:sldMkLst>
        <pc:spChg chg="mod">
          <ac:chgData name="Al Eardley" userId="8bdeec18-d5fc-4752-b0c4-e672ee16bd09" providerId="ADAL" clId="{54606A28-B7B9-4FBB-8862-48372E301092}" dt="2021-08-27T16:05:16.473" v="1244" actId="20577"/>
          <ac:spMkLst>
            <pc:docMk/>
            <pc:sldMk cId="4110578521" sldId="2076138426"/>
            <ac:spMk id="2" creationId="{86F18889-0838-4D81-AF58-2B7DC75948CA}"/>
          </ac:spMkLst>
        </pc:spChg>
        <pc:spChg chg="add mod">
          <ac:chgData name="Al Eardley" userId="8bdeec18-d5fc-4752-b0c4-e672ee16bd09" providerId="ADAL" clId="{54606A28-B7B9-4FBB-8862-48372E301092}" dt="2021-08-27T17:18:48.047" v="2084" actId="14100"/>
          <ac:spMkLst>
            <pc:docMk/>
            <pc:sldMk cId="4110578521" sldId="2076138426"/>
            <ac:spMk id="5" creationId="{E2CB0CF9-0ED2-48AA-B292-8C1DF80EF89F}"/>
          </ac:spMkLst>
        </pc:spChg>
        <pc:picChg chg="add mod">
          <ac:chgData name="Al Eardley" userId="8bdeec18-d5fc-4752-b0c4-e672ee16bd09" providerId="ADAL" clId="{54606A28-B7B9-4FBB-8862-48372E301092}" dt="2021-08-27T16:11:37.487" v="1268" actId="14100"/>
          <ac:picMkLst>
            <pc:docMk/>
            <pc:sldMk cId="4110578521" sldId="2076138426"/>
            <ac:picMk id="4" creationId="{944C7221-2279-44BD-A174-D4AC8AC7397B}"/>
          </ac:picMkLst>
        </pc:picChg>
      </pc:sldChg>
      <pc:sldChg chg="addSp modSp add mod modTransition modAnim">
        <pc:chgData name="Al Eardley" userId="8bdeec18-d5fc-4752-b0c4-e672ee16bd09" providerId="ADAL" clId="{54606A28-B7B9-4FBB-8862-48372E301092}" dt="2021-08-27T17:19:04.896" v="2086" actId="1076"/>
        <pc:sldMkLst>
          <pc:docMk/>
          <pc:sldMk cId="1330721254" sldId="2076138427"/>
        </pc:sldMkLst>
        <pc:spChg chg="mod">
          <ac:chgData name="Al Eardley" userId="8bdeec18-d5fc-4752-b0c4-e672ee16bd09" providerId="ADAL" clId="{54606A28-B7B9-4FBB-8862-48372E301092}" dt="2021-08-27T16:05:25.201" v="1247" actId="20577"/>
          <ac:spMkLst>
            <pc:docMk/>
            <pc:sldMk cId="1330721254" sldId="2076138427"/>
            <ac:spMk id="2" creationId="{86F18889-0838-4D81-AF58-2B7DC75948CA}"/>
          </ac:spMkLst>
        </pc:spChg>
        <pc:spChg chg="add mod">
          <ac:chgData name="Al Eardley" userId="8bdeec18-d5fc-4752-b0c4-e672ee16bd09" providerId="ADAL" clId="{54606A28-B7B9-4FBB-8862-48372E301092}" dt="2021-08-27T17:19:04.896" v="2086" actId="1076"/>
          <ac:spMkLst>
            <pc:docMk/>
            <pc:sldMk cId="1330721254" sldId="2076138427"/>
            <ac:spMk id="5" creationId="{30E01E2B-B314-4EA7-A166-17B487EC8952}"/>
          </ac:spMkLst>
        </pc:spChg>
        <pc:picChg chg="add mod">
          <ac:chgData name="Al Eardley" userId="8bdeec18-d5fc-4752-b0c4-e672ee16bd09" providerId="ADAL" clId="{54606A28-B7B9-4FBB-8862-48372E301092}" dt="2021-08-27T16:12:02.698" v="1271" actId="14100"/>
          <ac:picMkLst>
            <pc:docMk/>
            <pc:sldMk cId="1330721254" sldId="2076138427"/>
            <ac:picMk id="4" creationId="{98CD9B71-0C9D-4891-9DC5-D1B3578EE458}"/>
          </ac:picMkLst>
        </pc:picChg>
      </pc:sldChg>
      <pc:sldChg chg="addSp modSp add mod modTransition modAnim">
        <pc:chgData name="Al Eardley" userId="8bdeec18-d5fc-4752-b0c4-e672ee16bd09" providerId="ADAL" clId="{54606A28-B7B9-4FBB-8862-48372E301092}" dt="2021-08-27T17:19:13.700" v="2088" actId="1076"/>
        <pc:sldMkLst>
          <pc:docMk/>
          <pc:sldMk cId="659191884" sldId="2076138428"/>
        </pc:sldMkLst>
        <pc:spChg chg="mod">
          <ac:chgData name="Al Eardley" userId="8bdeec18-d5fc-4752-b0c4-e672ee16bd09" providerId="ADAL" clId="{54606A28-B7B9-4FBB-8862-48372E301092}" dt="2021-08-27T16:05:30.946" v="1250" actId="20577"/>
          <ac:spMkLst>
            <pc:docMk/>
            <pc:sldMk cId="659191884" sldId="2076138428"/>
            <ac:spMk id="2" creationId="{86F18889-0838-4D81-AF58-2B7DC75948CA}"/>
          </ac:spMkLst>
        </pc:spChg>
        <pc:spChg chg="add mod">
          <ac:chgData name="Al Eardley" userId="8bdeec18-d5fc-4752-b0c4-e672ee16bd09" providerId="ADAL" clId="{54606A28-B7B9-4FBB-8862-48372E301092}" dt="2021-08-27T17:19:13.700" v="2088" actId="1076"/>
          <ac:spMkLst>
            <pc:docMk/>
            <pc:sldMk cId="659191884" sldId="2076138428"/>
            <ac:spMk id="5" creationId="{E6FDA145-228A-4BE8-A606-045502185A6B}"/>
          </ac:spMkLst>
        </pc:spChg>
        <pc:picChg chg="add mod">
          <ac:chgData name="Al Eardley" userId="8bdeec18-d5fc-4752-b0c4-e672ee16bd09" providerId="ADAL" clId="{54606A28-B7B9-4FBB-8862-48372E301092}" dt="2021-08-27T16:12:53.611" v="1274" actId="14100"/>
          <ac:picMkLst>
            <pc:docMk/>
            <pc:sldMk cId="659191884" sldId="2076138428"/>
            <ac:picMk id="4" creationId="{DC710789-82A8-4449-B395-F6DEE40A4CCA}"/>
          </ac:picMkLst>
        </pc:picChg>
      </pc:sldChg>
      <pc:sldChg chg="addSp modSp add mod modTransition">
        <pc:chgData name="Al Eardley" userId="8bdeec18-d5fc-4752-b0c4-e672ee16bd09" providerId="ADAL" clId="{54606A28-B7B9-4FBB-8862-48372E301092}" dt="2021-08-27T17:18:00.341" v="2075"/>
        <pc:sldMkLst>
          <pc:docMk/>
          <pc:sldMk cId="1890452976" sldId="2076138429"/>
        </pc:sldMkLst>
        <pc:spChg chg="mod">
          <ac:chgData name="Al Eardley" userId="8bdeec18-d5fc-4752-b0c4-e672ee16bd09" providerId="ADAL" clId="{54606A28-B7B9-4FBB-8862-48372E301092}" dt="2021-08-27T16:05:36.286" v="1253" actId="20577"/>
          <ac:spMkLst>
            <pc:docMk/>
            <pc:sldMk cId="1890452976" sldId="2076138429"/>
            <ac:spMk id="2" creationId="{86F18889-0838-4D81-AF58-2B7DC75948CA}"/>
          </ac:spMkLst>
        </pc:spChg>
        <pc:picChg chg="add mod">
          <ac:chgData name="Al Eardley" userId="8bdeec18-d5fc-4752-b0c4-e672ee16bd09" providerId="ADAL" clId="{54606A28-B7B9-4FBB-8862-48372E301092}" dt="2021-08-27T16:13:19.578" v="1277" actId="14100"/>
          <ac:picMkLst>
            <pc:docMk/>
            <pc:sldMk cId="1890452976" sldId="2076138429"/>
            <ac:picMk id="4" creationId="{A3E76C21-C7E9-488E-94B3-6A08049A1E49}"/>
          </ac:picMkLst>
        </pc:picChg>
      </pc:sldChg>
      <pc:sldChg chg="addSp modSp add mod modTransition modAnim">
        <pc:chgData name="Al Eardley" userId="8bdeec18-d5fc-4752-b0c4-e672ee16bd09" providerId="ADAL" clId="{54606A28-B7B9-4FBB-8862-48372E301092}" dt="2021-08-27T17:19:34.775" v="2114" actId="1036"/>
        <pc:sldMkLst>
          <pc:docMk/>
          <pc:sldMk cId="3198194891" sldId="2076138430"/>
        </pc:sldMkLst>
        <pc:spChg chg="mod">
          <ac:chgData name="Al Eardley" userId="8bdeec18-d5fc-4752-b0c4-e672ee16bd09" providerId="ADAL" clId="{54606A28-B7B9-4FBB-8862-48372E301092}" dt="2021-08-27T16:05:41.972" v="1256" actId="20577"/>
          <ac:spMkLst>
            <pc:docMk/>
            <pc:sldMk cId="3198194891" sldId="2076138430"/>
            <ac:spMk id="2" creationId="{86F18889-0838-4D81-AF58-2B7DC75948CA}"/>
          </ac:spMkLst>
        </pc:spChg>
        <pc:spChg chg="add mod">
          <ac:chgData name="Al Eardley" userId="8bdeec18-d5fc-4752-b0c4-e672ee16bd09" providerId="ADAL" clId="{54606A28-B7B9-4FBB-8862-48372E301092}" dt="2021-08-27T17:19:34.775" v="2114" actId="1036"/>
          <ac:spMkLst>
            <pc:docMk/>
            <pc:sldMk cId="3198194891" sldId="2076138430"/>
            <ac:spMk id="5" creationId="{050CF1F0-8E48-4B6C-9781-C3D02A8AAFBB}"/>
          </ac:spMkLst>
        </pc:spChg>
        <pc:picChg chg="add mod">
          <ac:chgData name="Al Eardley" userId="8bdeec18-d5fc-4752-b0c4-e672ee16bd09" providerId="ADAL" clId="{54606A28-B7B9-4FBB-8862-48372E301092}" dt="2021-08-27T16:13:46.614" v="1280" actId="14100"/>
          <ac:picMkLst>
            <pc:docMk/>
            <pc:sldMk cId="3198194891" sldId="2076138430"/>
            <ac:picMk id="4" creationId="{A124FEDC-AB63-47D5-AFAA-89D95746A179}"/>
          </ac:picMkLst>
        </pc:picChg>
      </pc:sldChg>
      <pc:sldChg chg="addSp modSp add mod modTransition">
        <pc:chgData name="Al Eardley" userId="8bdeec18-d5fc-4752-b0c4-e672ee16bd09" providerId="ADAL" clId="{54606A28-B7B9-4FBB-8862-48372E301092}" dt="2021-08-27T17:18:00.341" v="2075"/>
        <pc:sldMkLst>
          <pc:docMk/>
          <pc:sldMk cId="1533314330" sldId="2076138431"/>
        </pc:sldMkLst>
        <pc:spChg chg="mod">
          <ac:chgData name="Al Eardley" userId="8bdeec18-d5fc-4752-b0c4-e672ee16bd09" providerId="ADAL" clId="{54606A28-B7B9-4FBB-8862-48372E301092}" dt="2021-08-27T16:05:46.633" v="1259" actId="20577"/>
          <ac:spMkLst>
            <pc:docMk/>
            <pc:sldMk cId="1533314330" sldId="2076138431"/>
            <ac:spMk id="2" creationId="{86F18889-0838-4D81-AF58-2B7DC75948CA}"/>
          </ac:spMkLst>
        </pc:spChg>
        <pc:picChg chg="add mod">
          <ac:chgData name="Al Eardley" userId="8bdeec18-d5fc-4752-b0c4-e672ee16bd09" providerId="ADAL" clId="{54606A28-B7B9-4FBB-8862-48372E301092}" dt="2021-08-27T16:14:47.972" v="1308" actId="1038"/>
          <ac:picMkLst>
            <pc:docMk/>
            <pc:sldMk cId="1533314330" sldId="2076138431"/>
            <ac:picMk id="4" creationId="{40524DDF-DF5A-43BC-A4B9-9A9D46470120}"/>
          </ac:picMkLst>
        </pc:picChg>
      </pc:sldChg>
      <pc:sldChg chg="addSp modSp add mod modTransition modAnim">
        <pc:chgData name="Al Eardley" userId="8bdeec18-d5fc-4752-b0c4-e672ee16bd09" providerId="ADAL" clId="{54606A28-B7B9-4FBB-8862-48372E301092}" dt="2021-08-27T17:19:50.196" v="2116" actId="1076"/>
        <pc:sldMkLst>
          <pc:docMk/>
          <pc:sldMk cId="1363517090" sldId="2076138432"/>
        </pc:sldMkLst>
        <pc:spChg chg="mod">
          <ac:chgData name="Al Eardley" userId="8bdeec18-d5fc-4752-b0c4-e672ee16bd09" providerId="ADAL" clId="{54606A28-B7B9-4FBB-8862-48372E301092}" dt="2021-08-27T16:05:52.022" v="1262" actId="20577"/>
          <ac:spMkLst>
            <pc:docMk/>
            <pc:sldMk cId="1363517090" sldId="2076138432"/>
            <ac:spMk id="2" creationId="{86F18889-0838-4D81-AF58-2B7DC75948CA}"/>
          </ac:spMkLst>
        </pc:spChg>
        <pc:spChg chg="add mod">
          <ac:chgData name="Al Eardley" userId="8bdeec18-d5fc-4752-b0c4-e672ee16bd09" providerId="ADAL" clId="{54606A28-B7B9-4FBB-8862-48372E301092}" dt="2021-08-27T17:19:50.196" v="2116" actId="1076"/>
          <ac:spMkLst>
            <pc:docMk/>
            <pc:sldMk cId="1363517090" sldId="2076138432"/>
            <ac:spMk id="5" creationId="{0A43BC3E-EE1A-47D6-83B0-176C45B919EB}"/>
          </ac:spMkLst>
        </pc:spChg>
        <pc:picChg chg="add mod">
          <ac:chgData name="Al Eardley" userId="8bdeec18-d5fc-4752-b0c4-e672ee16bd09" providerId="ADAL" clId="{54606A28-B7B9-4FBB-8862-48372E301092}" dt="2021-08-27T16:19:49.397" v="1359" actId="1076"/>
          <ac:picMkLst>
            <pc:docMk/>
            <pc:sldMk cId="1363517090" sldId="2076138432"/>
            <ac:picMk id="4" creationId="{46FF120E-B70D-4747-9ECC-0D14D0D330F6}"/>
          </ac:picMkLst>
        </pc:picChg>
      </pc:sldChg>
      <pc:sldChg chg="modSp new mod modTransition">
        <pc:chgData name="Al Eardley" userId="8bdeec18-d5fc-4752-b0c4-e672ee16bd09" providerId="ADAL" clId="{54606A28-B7B9-4FBB-8862-48372E301092}" dt="2021-08-27T17:14:40.435" v="2035"/>
        <pc:sldMkLst>
          <pc:docMk/>
          <pc:sldMk cId="1530521154" sldId="2076138433"/>
        </pc:sldMkLst>
        <pc:spChg chg="mod">
          <ac:chgData name="Al Eardley" userId="8bdeec18-d5fc-4752-b0c4-e672ee16bd09" providerId="ADAL" clId="{54606A28-B7B9-4FBB-8862-48372E301092}" dt="2021-08-27T13:24:52.025" v="1159" actId="20577"/>
          <ac:spMkLst>
            <pc:docMk/>
            <pc:sldMk cId="1530521154" sldId="2076138433"/>
            <ac:spMk id="2" creationId="{ED7342F8-2D49-4CBC-B3E5-5E85B94EB869}"/>
          </ac:spMkLst>
        </pc:spChg>
      </pc:sldChg>
      <pc:sldChg chg="modSp new mod modTransition">
        <pc:chgData name="Al Eardley" userId="8bdeec18-d5fc-4752-b0c4-e672ee16bd09" providerId="ADAL" clId="{54606A28-B7B9-4FBB-8862-48372E301092}" dt="2021-08-27T17:07:02.934" v="1859"/>
        <pc:sldMkLst>
          <pc:docMk/>
          <pc:sldMk cId="2386810239" sldId="2076138434"/>
        </pc:sldMkLst>
        <pc:spChg chg="mod">
          <ac:chgData name="Al Eardley" userId="8bdeec18-d5fc-4752-b0c4-e672ee16bd09" providerId="ADAL" clId="{54606A28-B7B9-4FBB-8862-48372E301092}" dt="2021-08-27T13:25:09.456" v="1174" actId="20577"/>
          <ac:spMkLst>
            <pc:docMk/>
            <pc:sldMk cId="2386810239" sldId="2076138434"/>
            <ac:spMk id="2" creationId="{8AE48D7C-7D16-414F-A85C-EBA6A8926E06}"/>
          </ac:spMkLst>
        </pc:spChg>
      </pc:sldChg>
      <pc:sldChg chg="modSp new mod modTransition">
        <pc:chgData name="Al Eardley" userId="8bdeec18-d5fc-4752-b0c4-e672ee16bd09" providerId="ADAL" clId="{54606A28-B7B9-4FBB-8862-48372E301092}" dt="2021-08-27T17:07:35.843" v="1861"/>
        <pc:sldMkLst>
          <pc:docMk/>
          <pc:sldMk cId="1046168732" sldId="2076138435"/>
        </pc:sldMkLst>
        <pc:spChg chg="mod">
          <ac:chgData name="Al Eardley" userId="8bdeec18-d5fc-4752-b0c4-e672ee16bd09" providerId="ADAL" clId="{54606A28-B7B9-4FBB-8862-48372E301092}" dt="2021-08-27T13:25:25.430" v="1200" actId="20577"/>
          <ac:spMkLst>
            <pc:docMk/>
            <pc:sldMk cId="1046168732" sldId="2076138435"/>
            <ac:spMk id="2" creationId="{A9212FC4-9DEA-459B-97E1-39C1B84D79F0}"/>
          </ac:spMkLst>
        </pc:spChg>
      </pc:sldChg>
      <pc:sldChg chg="addSp modSp new mod modTransition modAnim">
        <pc:chgData name="Al Eardley" userId="8bdeec18-d5fc-4752-b0c4-e672ee16bd09" providerId="ADAL" clId="{54606A28-B7B9-4FBB-8862-48372E301092}" dt="2021-08-27T17:19:58.593" v="2118" actId="1076"/>
        <pc:sldMkLst>
          <pc:docMk/>
          <pc:sldMk cId="625535061" sldId="2076138436"/>
        </pc:sldMkLst>
        <pc:spChg chg="mod">
          <ac:chgData name="Al Eardley" userId="8bdeec18-d5fc-4752-b0c4-e672ee16bd09" providerId="ADAL" clId="{54606A28-B7B9-4FBB-8862-48372E301092}" dt="2021-08-27T16:18:39.438" v="1317" actId="20577"/>
          <ac:spMkLst>
            <pc:docMk/>
            <pc:sldMk cId="625535061" sldId="2076138436"/>
            <ac:spMk id="2" creationId="{17212850-5337-4644-BA08-B071044E0A23}"/>
          </ac:spMkLst>
        </pc:spChg>
        <pc:spChg chg="add mod">
          <ac:chgData name="Al Eardley" userId="8bdeec18-d5fc-4752-b0c4-e672ee16bd09" providerId="ADAL" clId="{54606A28-B7B9-4FBB-8862-48372E301092}" dt="2021-08-27T17:19:58.593" v="2118" actId="1076"/>
          <ac:spMkLst>
            <pc:docMk/>
            <pc:sldMk cId="625535061" sldId="2076138436"/>
            <ac:spMk id="5" creationId="{64E15CCD-C0FA-43BB-A95B-45B520F432F7}"/>
          </ac:spMkLst>
        </pc:spChg>
        <pc:picChg chg="add mod">
          <ac:chgData name="Al Eardley" userId="8bdeec18-d5fc-4752-b0c4-e672ee16bd09" providerId="ADAL" clId="{54606A28-B7B9-4FBB-8862-48372E301092}" dt="2021-08-27T16:19:58.265" v="1361" actId="14100"/>
          <ac:picMkLst>
            <pc:docMk/>
            <pc:sldMk cId="625535061" sldId="2076138436"/>
            <ac:picMk id="4" creationId="{D94A549D-C8DB-4B1D-8F32-7B5AFBEC9596}"/>
          </ac:picMkLst>
        </pc:picChg>
      </pc:sldChg>
      <pc:sldChg chg="addSp delSp modSp add mod modTransition">
        <pc:chgData name="Al Eardley" userId="8bdeec18-d5fc-4752-b0c4-e672ee16bd09" providerId="ADAL" clId="{54606A28-B7B9-4FBB-8862-48372E301092}" dt="2021-08-27T17:18:00.341" v="2075"/>
        <pc:sldMkLst>
          <pc:docMk/>
          <pc:sldMk cId="2575242014" sldId="2076138437"/>
        </pc:sldMkLst>
        <pc:spChg chg="mod">
          <ac:chgData name="Al Eardley" userId="8bdeec18-d5fc-4752-b0c4-e672ee16bd09" providerId="ADAL" clId="{54606A28-B7B9-4FBB-8862-48372E301092}" dt="2021-08-27T16:18:48.480" v="1322" actId="20577"/>
          <ac:spMkLst>
            <pc:docMk/>
            <pc:sldMk cId="2575242014" sldId="2076138437"/>
            <ac:spMk id="2" creationId="{17212850-5337-4644-BA08-B071044E0A23}"/>
          </ac:spMkLst>
        </pc:spChg>
        <pc:picChg chg="del">
          <ac:chgData name="Al Eardley" userId="8bdeec18-d5fc-4752-b0c4-e672ee16bd09" providerId="ADAL" clId="{54606A28-B7B9-4FBB-8862-48372E301092}" dt="2021-08-27T16:18:45.813" v="1319" actId="478"/>
          <ac:picMkLst>
            <pc:docMk/>
            <pc:sldMk cId="2575242014" sldId="2076138437"/>
            <ac:picMk id="4" creationId="{D94A549D-C8DB-4B1D-8F32-7B5AFBEC9596}"/>
          </ac:picMkLst>
        </pc:picChg>
        <pc:picChg chg="add mod">
          <ac:chgData name="Al Eardley" userId="8bdeec18-d5fc-4752-b0c4-e672ee16bd09" providerId="ADAL" clId="{54606A28-B7B9-4FBB-8862-48372E301092}" dt="2021-08-27T16:20:21.923" v="1364" actId="14100"/>
          <ac:picMkLst>
            <pc:docMk/>
            <pc:sldMk cId="2575242014" sldId="2076138437"/>
            <ac:picMk id="5" creationId="{C6489CEC-7C8D-442B-9584-3FBB047A47CD}"/>
          </ac:picMkLst>
        </pc:picChg>
      </pc:sldChg>
      <pc:sldChg chg="addSp modSp add mod modTransition">
        <pc:chgData name="Al Eardley" userId="8bdeec18-d5fc-4752-b0c4-e672ee16bd09" providerId="ADAL" clId="{54606A28-B7B9-4FBB-8862-48372E301092}" dt="2021-08-27T17:18:00.341" v="2075"/>
        <pc:sldMkLst>
          <pc:docMk/>
          <pc:sldMk cId="564929882" sldId="2076138438"/>
        </pc:sldMkLst>
        <pc:spChg chg="mod">
          <ac:chgData name="Al Eardley" userId="8bdeec18-d5fc-4752-b0c4-e672ee16bd09" providerId="ADAL" clId="{54606A28-B7B9-4FBB-8862-48372E301092}" dt="2021-08-27T16:18:59.340" v="1335" actId="20577"/>
          <ac:spMkLst>
            <pc:docMk/>
            <pc:sldMk cId="564929882" sldId="2076138438"/>
            <ac:spMk id="2" creationId="{17212850-5337-4644-BA08-B071044E0A23}"/>
          </ac:spMkLst>
        </pc:spChg>
        <pc:picChg chg="add mod">
          <ac:chgData name="Al Eardley" userId="8bdeec18-d5fc-4752-b0c4-e672ee16bd09" providerId="ADAL" clId="{54606A28-B7B9-4FBB-8862-48372E301092}" dt="2021-08-27T16:20:57.341" v="1367" actId="14100"/>
          <ac:picMkLst>
            <pc:docMk/>
            <pc:sldMk cId="564929882" sldId="2076138438"/>
            <ac:picMk id="4" creationId="{28487F5F-A40D-4819-A94E-0C7A478966FC}"/>
          </ac:picMkLst>
        </pc:picChg>
      </pc:sldChg>
      <pc:sldChg chg="addSp modSp add mod modTransition modAnim">
        <pc:chgData name="Al Eardley" userId="8bdeec18-d5fc-4752-b0c4-e672ee16bd09" providerId="ADAL" clId="{54606A28-B7B9-4FBB-8862-48372E301092}" dt="2021-08-27T17:20:13.455" v="2120" actId="1076"/>
        <pc:sldMkLst>
          <pc:docMk/>
          <pc:sldMk cId="3466000332" sldId="2076138439"/>
        </pc:sldMkLst>
        <pc:spChg chg="mod">
          <ac:chgData name="Al Eardley" userId="8bdeec18-d5fc-4752-b0c4-e672ee16bd09" providerId="ADAL" clId="{54606A28-B7B9-4FBB-8862-48372E301092}" dt="2021-08-27T16:19:03.542" v="1337" actId="20577"/>
          <ac:spMkLst>
            <pc:docMk/>
            <pc:sldMk cId="3466000332" sldId="2076138439"/>
            <ac:spMk id="2" creationId="{17212850-5337-4644-BA08-B071044E0A23}"/>
          </ac:spMkLst>
        </pc:spChg>
        <pc:spChg chg="add mod">
          <ac:chgData name="Al Eardley" userId="8bdeec18-d5fc-4752-b0c4-e672ee16bd09" providerId="ADAL" clId="{54606A28-B7B9-4FBB-8862-48372E301092}" dt="2021-08-27T17:20:13.455" v="2120" actId="1076"/>
          <ac:spMkLst>
            <pc:docMk/>
            <pc:sldMk cId="3466000332" sldId="2076138439"/>
            <ac:spMk id="5" creationId="{0164F48C-4D5D-44D9-AFD4-B21A9F3053CF}"/>
          </ac:spMkLst>
        </pc:spChg>
        <pc:picChg chg="add mod">
          <ac:chgData name="Al Eardley" userId="8bdeec18-d5fc-4752-b0c4-e672ee16bd09" providerId="ADAL" clId="{54606A28-B7B9-4FBB-8862-48372E301092}" dt="2021-08-27T16:21:38.210" v="1371" actId="14100"/>
          <ac:picMkLst>
            <pc:docMk/>
            <pc:sldMk cId="3466000332" sldId="2076138439"/>
            <ac:picMk id="4" creationId="{0BC3F2D8-B0EB-45EB-A84A-3240A6A3C879}"/>
          </ac:picMkLst>
        </pc:picChg>
      </pc:sldChg>
      <pc:sldChg chg="addSp modSp add mod modTransition modAnim">
        <pc:chgData name="Al Eardley" userId="8bdeec18-d5fc-4752-b0c4-e672ee16bd09" providerId="ADAL" clId="{54606A28-B7B9-4FBB-8862-48372E301092}" dt="2021-08-27T17:20:33.393" v="2122" actId="1076"/>
        <pc:sldMkLst>
          <pc:docMk/>
          <pc:sldMk cId="1613913249" sldId="2076138440"/>
        </pc:sldMkLst>
        <pc:spChg chg="mod">
          <ac:chgData name="Al Eardley" userId="8bdeec18-d5fc-4752-b0c4-e672ee16bd09" providerId="ADAL" clId="{54606A28-B7B9-4FBB-8862-48372E301092}" dt="2021-08-27T16:19:07.471" v="1339" actId="20577"/>
          <ac:spMkLst>
            <pc:docMk/>
            <pc:sldMk cId="1613913249" sldId="2076138440"/>
            <ac:spMk id="2" creationId="{17212850-5337-4644-BA08-B071044E0A23}"/>
          </ac:spMkLst>
        </pc:spChg>
        <pc:spChg chg="add mod">
          <ac:chgData name="Al Eardley" userId="8bdeec18-d5fc-4752-b0c4-e672ee16bd09" providerId="ADAL" clId="{54606A28-B7B9-4FBB-8862-48372E301092}" dt="2021-08-27T17:20:33.393" v="2122" actId="1076"/>
          <ac:spMkLst>
            <pc:docMk/>
            <pc:sldMk cId="1613913249" sldId="2076138440"/>
            <ac:spMk id="5" creationId="{58AD6F11-DF04-4F69-AA29-E4FA0AAAAD63}"/>
          </ac:spMkLst>
        </pc:spChg>
        <pc:picChg chg="add mod">
          <ac:chgData name="Al Eardley" userId="8bdeec18-d5fc-4752-b0c4-e672ee16bd09" providerId="ADAL" clId="{54606A28-B7B9-4FBB-8862-48372E301092}" dt="2021-08-27T16:27:06.929" v="1374" actId="14100"/>
          <ac:picMkLst>
            <pc:docMk/>
            <pc:sldMk cId="1613913249" sldId="2076138440"/>
            <ac:picMk id="4" creationId="{35F6CBB7-0546-4876-B1FD-AC563E7AABD7}"/>
          </ac:picMkLst>
        </pc:picChg>
      </pc:sldChg>
      <pc:sldChg chg="addSp modSp add mod modTransition modAnim">
        <pc:chgData name="Al Eardley" userId="8bdeec18-d5fc-4752-b0c4-e672ee16bd09" providerId="ADAL" clId="{54606A28-B7B9-4FBB-8862-48372E301092}" dt="2021-08-27T17:20:47.228" v="2137" actId="1036"/>
        <pc:sldMkLst>
          <pc:docMk/>
          <pc:sldMk cId="72498179" sldId="2076138441"/>
        </pc:sldMkLst>
        <pc:spChg chg="mod">
          <ac:chgData name="Al Eardley" userId="8bdeec18-d5fc-4752-b0c4-e672ee16bd09" providerId="ADAL" clId="{54606A28-B7B9-4FBB-8862-48372E301092}" dt="2021-08-27T16:19:10.998" v="1341" actId="20577"/>
          <ac:spMkLst>
            <pc:docMk/>
            <pc:sldMk cId="72498179" sldId="2076138441"/>
            <ac:spMk id="2" creationId="{17212850-5337-4644-BA08-B071044E0A23}"/>
          </ac:spMkLst>
        </pc:spChg>
        <pc:spChg chg="add mod">
          <ac:chgData name="Al Eardley" userId="8bdeec18-d5fc-4752-b0c4-e672ee16bd09" providerId="ADAL" clId="{54606A28-B7B9-4FBB-8862-48372E301092}" dt="2021-08-27T17:20:47.228" v="2137" actId="1036"/>
          <ac:spMkLst>
            <pc:docMk/>
            <pc:sldMk cId="72498179" sldId="2076138441"/>
            <ac:spMk id="5" creationId="{04578737-A816-4C36-82E7-95C441E5923E}"/>
          </ac:spMkLst>
        </pc:spChg>
        <pc:picChg chg="add mod">
          <ac:chgData name="Al Eardley" userId="8bdeec18-d5fc-4752-b0c4-e672ee16bd09" providerId="ADAL" clId="{54606A28-B7B9-4FBB-8862-48372E301092}" dt="2021-08-27T16:28:14.808" v="1382" actId="1038"/>
          <ac:picMkLst>
            <pc:docMk/>
            <pc:sldMk cId="72498179" sldId="2076138441"/>
            <ac:picMk id="4" creationId="{A86C69B9-5F12-4B63-8808-2266E775D2EF}"/>
          </ac:picMkLst>
        </pc:picChg>
      </pc:sldChg>
      <pc:sldChg chg="addSp modSp add mod modTransition modAnim">
        <pc:chgData name="Al Eardley" userId="8bdeec18-d5fc-4752-b0c4-e672ee16bd09" providerId="ADAL" clId="{54606A28-B7B9-4FBB-8862-48372E301092}" dt="2021-08-27T17:20:59.383" v="2144" actId="14100"/>
        <pc:sldMkLst>
          <pc:docMk/>
          <pc:sldMk cId="4204000387" sldId="2076138442"/>
        </pc:sldMkLst>
        <pc:spChg chg="mod">
          <ac:chgData name="Al Eardley" userId="8bdeec18-d5fc-4752-b0c4-e672ee16bd09" providerId="ADAL" clId="{54606A28-B7B9-4FBB-8862-48372E301092}" dt="2021-08-27T16:19:14.599" v="1343" actId="20577"/>
          <ac:spMkLst>
            <pc:docMk/>
            <pc:sldMk cId="4204000387" sldId="2076138442"/>
            <ac:spMk id="2" creationId="{17212850-5337-4644-BA08-B071044E0A23}"/>
          </ac:spMkLst>
        </pc:spChg>
        <pc:spChg chg="add mod">
          <ac:chgData name="Al Eardley" userId="8bdeec18-d5fc-4752-b0c4-e672ee16bd09" providerId="ADAL" clId="{54606A28-B7B9-4FBB-8862-48372E301092}" dt="2021-08-27T17:20:59.383" v="2144" actId="14100"/>
          <ac:spMkLst>
            <pc:docMk/>
            <pc:sldMk cId="4204000387" sldId="2076138442"/>
            <ac:spMk id="5" creationId="{49970E11-CA07-4195-9190-F6FFC95E1375}"/>
          </ac:spMkLst>
        </pc:spChg>
        <pc:picChg chg="add mod">
          <ac:chgData name="Al Eardley" userId="8bdeec18-d5fc-4752-b0c4-e672ee16bd09" providerId="ADAL" clId="{54606A28-B7B9-4FBB-8862-48372E301092}" dt="2021-08-27T16:28:55.500" v="1395" actId="1038"/>
          <ac:picMkLst>
            <pc:docMk/>
            <pc:sldMk cId="4204000387" sldId="2076138442"/>
            <ac:picMk id="4" creationId="{DBBD6DFF-F82B-4D8C-A5FB-8E0417FF1F94}"/>
          </ac:picMkLst>
        </pc:picChg>
      </pc:sldChg>
      <pc:sldChg chg="addSp delSp modSp add mod modTransition modAnim">
        <pc:chgData name="Al Eardley" userId="8bdeec18-d5fc-4752-b0c4-e672ee16bd09" providerId="ADAL" clId="{54606A28-B7B9-4FBB-8862-48372E301092}" dt="2021-08-27T17:21:12.551" v="2147" actId="14100"/>
        <pc:sldMkLst>
          <pc:docMk/>
          <pc:sldMk cId="3598281177" sldId="2076138443"/>
        </pc:sldMkLst>
        <pc:spChg chg="mod">
          <ac:chgData name="Al Eardley" userId="8bdeec18-d5fc-4752-b0c4-e672ee16bd09" providerId="ADAL" clId="{54606A28-B7B9-4FBB-8862-48372E301092}" dt="2021-08-27T16:19:18.135" v="1345" actId="20577"/>
          <ac:spMkLst>
            <pc:docMk/>
            <pc:sldMk cId="3598281177" sldId="2076138443"/>
            <ac:spMk id="2" creationId="{17212850-5337-4644-BA08-B071044E0A23}"/>
          </ac:spMkLst>
        </pc:spChg>
        <pc:spChg chg="add mod">
          <ac:chgData name="Al Eardley" userId="8bdeec18-d5fc-4752-b0c4-e672ee16bd09" providerId="ADAL" clId="{54606A28-B7B9-4FBB-8862-48372E301092}" dt="2021-08-27T17:21:12.551" v="2147" actId="14100"/>
          <ac:spMkLst>
            <pc:docMk/>
            <pc:sldMk cId="3598281177" sldId="2076138443"/>
            <ac:spMk id="7" creationId="{C1BC4ADA-DDE2-4228-A941-6F995CA58ADD}"/>
          </ac:spMkLst>
        </pc:spChg>
        <pc:picChg chg="add mod">
          <ac:chgData name="Al Eardley" userId="8bdeec18-d5fc-4752-b0c4-e672ee16bd09" providerId="ADAL" clId="{54606A28-B7B9-4FBB-8862-48372E301092}" dt="2021-08-27T16:29:50.523" v="1398" actId="14100"/>
          <ac:picMkLst>
            <pc:docMk/>
            <pc:sldMk cId="3598281177" sldId="2076138443"/>
            <ac:picMk id="4" creationId="{054D555B-D10B-4E9B-8EC9-D847929990DD}"/>
          </ac:picMkLst>
        </pc:picChg>
        <pc:picChg chg="add del">
          <ac:chgData name="Al Eardley" userId="8bdeec18-d5fc-4752-b0c4-e672ee16bd09" providerId="ADAL" clId="{54606A28-B7B9-4FBB-8862-48372E301092}" dt="2021-08-27T16:52:13.751" v="1456" actId="22"/>
          <ac:picMkLst>
            <pc:docMk/>
            <pc:sldMk cId="3598281177" sldId="2076138443"/>
            <ac:picMk id="6" creationId="{22E03F6D-66D2-49B8-B070-379A2C811F76}"/>
          </ac:picMkLst>
        </pc:picChg>
      </pc:sldChg>
      <pc:sldChg chg="addSp modSp add del mod modTransition modAnim">
        <pc:chgData name="Al Eardley" userId="8bdeec18-d5fc-4752-b0c4-e672ee16bd09" providerId="ADAL" clId="{54606A28-B7B9-4FBB-8862-48372E301092}" dt="2021-08-28T09:05:41.751" v="2224" actId="47"/>
        <pc:sldMkLst>
          <pc:docMk/>
          <pc:sldMk cId="915517205" sldId="2076138444"/>
        </pc:sldMkLst>
        <pc:spChg chg="mod">
          <ac:chgData name="Al Eardley" userId="8bdeec18-d5fc-4752-b0c4-e672ee16bd09" providerId="ADAL" clId="{54606A28-B7B9-4FBB-8862-48372E301092}" dt="2021-08-27T16:19:21.693" v="1347" actId="20577"/>
          <ac:spMkLst>
            <pc:docMk/>
            <pc:sldMk cId="915517205" sldId="2076138444"/>
            <ac:spMk id="2" creationId="{17212850-5337-4644-BA08-B071044E0A23}"/>
          </ac:spMkLst>
        </pc:spChg>
        <pc:spChg chg="add mod">
          <ac:chgData name="Al Eardley" userId="8bdeec18-d5fc-4752-b0c4-e672ee16bd09" providerId="ADAL" clId="{54606A28-B7B9-4FBB-8862-48372E301092}" dt="2021-08-27T17:21:36.514" v="2152" actId="1076"/>
          <ac:spMkLst>
            <pc:docMk/>
            <pc:sldMk cId="915517205" sldId="2076138444"/>
            <ac:spMk id="5" creationId="{4CEFC10F-D5C6-4E6F-B12C-BBD1D32A03AA}"/>
          </ac:spMkLst>
        </pc:spChg>
        <pc:picChg chg="add mod">
          <ac:chgData name="Al Eardley" userId="8bdeec18-d5fc-4752-b0c4-e672ee16bd09" providerId="ADAL" clId="{54606A28-B7B9-4FBB-8862-48372E301092}" dt="2021-08-27T16:52:22.300" v="1459" actId="14100"/>
          <ac:picMkLst>
            <pc:docMk/>
            <pc:sldMk cId="915517205" sldId="2076138444"/>
            <ac:picMk id="4" creationId="{00300660-41E1-46F2-BFE3-9573C8FD1DC3}"/>
          </ac:picMkLst>
        </pc:picChg>
      </pc:sldChg>
      <pc:sldChg chg="modSp add del mod">
        <pc:chgData name="Al Eardley" userId="8bdeec18-d5fc-4752-b0c4-e672ee16bd09" providerId="ADAL" clId="{54606A28-B7B9-4FBB-8862-48372E301092}" dt="2021-08-27T16:52:29.285" v="1460" actId="47"/>
        <pc:sldMkLst>
          <pc:docMk/>
          <pc:sldMk cId="3474853549" sldId="2076138445"/>
        </pc:sldMkLst>
        <pc:spChg chg="mod">
          <ac:chgData name="Al Eardley" userId="8bdeec18-d5fc-4752-b0c4-e672ee16bd09" providerId="ADAL" clId="{54606A28-B7B9-4FBB-8862-48372E301092}" dt="2021-08-27T16:19:25.487" v="1349" actId="20577"/>
          <ac:spMkLst>
            <pc:docMk/>
            <pc:sldMk cId="3474853549" sldId="2076138445"/>
            <ac:spMk id="2" creationId="{17212850-5337-4644-BA08-B071044E0A23}"/>
          </ac:spMkLst>
        </pc:spChg>
      </pc:sldChg>
      <pc:sldChg chg="modSp add del mod">
        <pc:chgData name="Al Eardley" userId="8bdeec18-d5fc-4752-b0c4-e672ee16bd09" providerId="ADAL" clId="{54606A28-B7B9-4FBB-8862-48372E301092}" dt="2021-08-27T16:52:29.285" v="1460" actId="47"/>
        <pc:sldMkLst>
          <pc:docMk/>
          <pc:sldMk cId="1060246367" sldId="2076138446"/>
        </pc:sldMkLst>
        <pc:spChg chg="mod">
          <ac:chgData name="Al Eardley" userId="8bdeec18-d5fc-4752-b0c4-e672ee16bd09" providerId="ADAL" clId="{54606A28-B7B9-4FBB-8862-48372E301092}" dt="2021-08-27T16:19:30.258" v="1351" actId="20577"/>
          <ac:spMkLst>
            <pc:docMk/>
            <pc:sldMk cId="1060246367" sldId="2076138446"/>
            <ac:spMk id="2" creationId="{17212850-5337-4644-BA08-B071044E0A23}"/>
          </ac:spMkLst>
        </pc:spChg>
      </pc:sldChg>
      <pc:sldChg chg="modSp add del mod">
        <pc:chgData name="Al Eardley" userId="8bdeec18-d5fc-4752-b0c4-e672ee16bd09" providerId="ADAL" clId="{54606A28-B7B9-4FBB-8862-48372E301092}" dt="2021-08-27T16:52:29.285" v="1460" actId="47"/>
        <pc:sldMkLst>
          <pc:docMk/>
          <pc:sldMk cId="3682525477" sldId="2076138447"/>
        </pc:sldMkLst>
        <pc:spChg chg="mod">
          <ac:chgData name="Al Eardley" userId="8bdeec18-d5fc-4752-b0c4-e672ee16bd09" providerId="ADAL" clId="{54606A28-B7B9-4FBB-8862-48372E301092}" dt="2021-08-27T16:19:33.257" v="1353" actId="20577"/>
          <ac:spMkLst>
            <pc:docMk/>
            <pc:sldMk cId="3682525477" sldId="2076138447"/>
            <ac:spMk id="2" creationId="{17212850-5337-4644-BA08-B071044E0A23}"/>
          </ac:spMkLst>
        </pc:spChg>
      </pc:sldChg>
      <pc:sldChg chg="addSp modSp add mod ord modTransition modAnim">
        <pc:chgData name="Al Eardley" userId="8bdeec18-d5fc-4752-b0c4-e672ee16bd09" providerId="ADAL" clId="{54606A28-B7B9-4FBB-8862-48372E301092}" dt="2021-08-27T17:21:22.713" v="2150" actId="14100"/>
        <pc:sldMkLst>
          <pc:docMk/>
          <pc:sldMk cId="3598054033" sldId="2076138448"/>
        </pc:sldMkLst>
        <pc:spChg chg="mod">
          <ac:chgData name="Al Eardley" userId="8bdeec18-d5fc-4752-b0c4-e672ee16bd09" providerId="ADAL" clId="{54606A28-B7B9-4FBB-8862-48372E301092}" dt="2021-08-27T16:19:37.397" v="1357" actId="20577"/>
          <ac:spMkLst>
            <pc:docMk/>
            <pc:sldMk cId="3598054033" sldId="2076138448"/>
            <ac:spMk id="2" creationId="{17212850-5337-4644-BA08-B071044E0A23}"/>
          </ac:spMkLst>
        </pc:spChg>
        <pc:spChg chg="add mod">
          <ac:chgData name="Al Eardley" userId="8bdeec18-d5fc-4752-b0c4-e672ee16bd09" providerId="ADAL" clId="{54606A28-B7B9-4FBB-8862-48372E301092}" dt="2021-08-27T17:21:22.713" v="2150" actId="14100"/>
          <ac:spMkLst>
            <pc:docMk/>
            <pc:sldMk cId="3598054033" sldId="2076138448"/>
            <ac:spMk id="5" creationId="{20098E55-01DF-4418-B882-A24F94B91B80}"/>
          </ac:spMkLst>
        </pc:spChg>
        <pc:picChg chg="add mod">
          <ac:chgData name="Al Eardley" userId="8bdeec18-d5fc-4752-b0c4-e672ee16bd09" providerId="ADAL" clId="{54606A28-B7B9-4FBB-8862-48372E301092}" dt="2021-08-27T16:48:34.856" v="1454" actId="14100"/>
          <ac:picMkLst>
            <pc:docMk/>
            <pc:sldMk cId="3598054033" sldId="2076138448"/>
            <ac:picMk id="4" creationId="{155737A5-2B17-4A93-829F-5F5F87449BDF}"/>
          </ac:picMkLst>
        </pc:picChg>
      </pc:sldChg>
      <pc:sldChg chg="addSp modSp new mod modTransition">
        <pc:chgData name="Al Eardley" userId="8bdeec18-d5fc-4752-b0c4-e672ee16bd09" providerId="ADAL" clId="{54606A28-B7B9-4FBB-8862-48372E301092}" dt="2021-08-27T17:18:00.341" v="2075"/>
        <pc:sldMkLst>
          <pc:docMk/>
          <pc:sldMk cId="3157078254" sldId="2076138449"/>
        </pc:sldMkLst>
        <pc:picChg chg="add mod">
          <ac:chgData name="Al Eardley" userId="8bdeec18-d5fc-4752-b0c4-e672ee16bd09" providerId="ADAL" clId="{54606A28-B7B9-4FBB-8862-48372E301092}" dt="2021-08-27T16:37:30.410" v="1402" actId="14100"/>
          <ac:picMkLst>
            <pc:docMk/>
            <pc:sldMk cId="3157078254" sldId="2076138449"/>
            <ac:picMk id="4" creationId="{5A1E3C4F-C27F-4DCC-A3C3-CEE2355587B3}"/>
          </ac:picMkLst>
        </pc:picChg>
      </pc:sldChg>
      <pc:sldChg chg="addSp modSp new mod modTransition">
        <pc:chgData name="Al Eardley" userId="8bdeec18-d5fc-4752-b0c4-e672ee16bd09" providerId="ADAL" clId="{54606A28-B7B9-4FBB-8862-48372E301092}" dt="2021-08-27T17:03:37.079" v="1849"/>
        <pc:sldMkLst>
          <pc:docMk/>
          <pc:sldMk cId="2470950218" sldId="2076138450"/>
        </pc:sldMkLst>
        <pc:spChg chg="mod">
          <ac:chgData name="Al Eardley" userId="8bdeec18-d5fc-4752-b0c4-e672ee16bd09" providerId="ADAL" clId="{54606A28-B7B9-4FBB-8862-48372E301092}" dt="2021-08-27T16:42:55.071" v="1451" actId="20577"/>
          <ac:spMkLst>
            <pc:docMk/>
            <pc:sldMk cId="2470950218" sldId="2076138450"/>
            <ac:spMk id="2" creationId="{565CF947-FDF0-4A4C-AD6C-8ADE172783E3}"/>
          </ac:spMkLst>
        </pc:spChg>
        <pc:picChg chg="add">
          <ac:chgData name="Al Eardley" userId="8bdeec18-d5fc-4752-b0c4-e672ee16bd09" providerId="ADAL" clId="{54606A28-B7B9-4FBB-8862-48372E301092}" dt="2021-08-27T16:42:41.144" v="1432" actId="22"/>
          <ac:picMkLst>
            <pc:docMk/>
            <pc:sldMk cId="2470950218" sldId="2076138450"/>
            <ac:picMk id="4" creationId="{BAEBE52F-2AC8-4758-BD4F-046D0C363A03}"/>
          </ac:picMkLst>
        </pc:picChg>
      </pc:sldChg>
      <pc:sldChg chg="modSp new mod modTransition">
        <pc:chgData name="Al Eardley" userId="8bdeec18-d5fc-4752-b0c4-e672ee16bd09" providerId="ADAL" clId="{54606A28-B7B9-4FBB-8862-48372E301092}" dt="2021-08-27T17:18:02.860" v="2076"/>
        <pc:sldMkLst>
          <pc:docMk/>
          <pc:sldMk cId="1997538361" sldId="2076138451"/>
        </pc:sldMkLst>
        <pc:spChg chg="mod">
          <ac:chgData name="Al Eardley" userId="8bdeec18-d5fc-4752-b0c4-e672ee16bd09" providerId="ADAL" clId="{54606A28-B7B9-4FBB-8862-48372E301092}" dt="2021-08-27T16:54:47.644" v="1478" actId="20577"/>
          <ac:spMkLst>
            <pc:docMk/>
            <pc:sldMk cId="1997538361" sldId="2076138451"/>
            <ac:spMk id="2" creationId="{64F718C4-D960-4957-8E08-32030EF553C6}"/>
          </ac:spMkLst>
        </pc:spChg>
      </pc:sldChg>
      <pc:sldChg chg="modSp new mod modTransition">
        <pc:chgData name="Al Eardley" userId="8bdeec18-d5fc-4752-b0c4-e672ee16bd09" providerId="ADAL" clId="{54606A28-B7B9-4FBB-8862-48372E301092}" dt="2021-08-27T17:03:21.785" v="1844"/>
        <pc:sldMkLst>
          <pc:docMk/>
          <pc:sldMk cId="2594571379" sldId="2076138452"/>
        </pc:sldMkLst>
        <pc:spChg chg="mod">
          <ac:chgData name="Al Eardley" userId="8bdeec18-d5fc-4752-b0c4-e672ee16bd09" providerId="ADAL" clId="{54606A28-B7B9-4FBB-8862-48372E301092}" dt="2021-08-27T16:57:32.869" v="1513" actId="20577"/>
          <ac:spMkLst>
            <pc:docMk/>
            <pc:sldMk cId="2594571379" sldId="2076138452"/>
            <ac:spMk id="2" creationId="{9817B9C8-CFD3-4BAD-95A3-D678E18AF75B}"/>
          </ac:spMkLst>
        </pc:spChg>
        <pc:spChg chg="mod">
          <ac:chgData name="Al Eardley" userId="8bdeec18-d5fc-4752-b0c4-e672ee16bd09" providerId="ADAL" clId="{54606A28-B7B9-4FBB-8862-48372E301092}" dt="2021-08-27T16:58:14.528" v="1658" actId="20577"/>
          <ac:spMkLst>
            <pc:docMk/>
            <pc:sldMk cId="2594571379" sldId="2076138452"/>
            <ac:spMk id="3" creationId="{11AC5A24-A949-42C3-B767-BCF8A5DAA941}"/>
          </ac:spMkLst>
        </pc:spChg>
      </pc:sldChg>
      <pc:sldChg chg="addSp modSp new mod modTransition">
        <pc:chgData name="Al Eardley" userId="8bdeec18-d5fc-4752-b0c4-e672ee16bd09" providerId="ADAL" clId="{54606A28-B7B9-4FBB-8862-48372E301092}" dt="2021-08-27T17:03:40.745" v="1850"/>
        <pc:sldMkLst>
          <pc:docMk/>
          <pc:sldMk cId="4091703622" sldId="2076138453"/>
        </pc:sldMkLst>
        <pc:spChg chg="mod">
          <ac:chgData name="Al Eardley" userId="8bdeec18-d5fc-4752-b0c4-e672ee16bd09" providerId="ADAL" clId="{54606A28-B7B9-4FBB-8862-48372E301092}" dt="2021-08-27T17:01:26.646" v="1704" actId="20577"/>
          <ac:spMkLst>
            <pc:docMk/>
            <pc:sldMk cId="4091703622" sldId="2076138453"/>
            <ac:spMk id="2" creationId="{658541EE-9A48-4F6F-8C0B-23A02146CF9E}"/>
          </ac:spMkLst>
        </pc:spChg>
        <pc:spChg chg="mod">
          <ac:chgData name="Al Eardley" userId="8bdeec18-d5fc-4752-b0c4-e672ee16bd09" providerId="ADAL" clId="{54606A28-B7B9-4FBB-8862-48372E301092}" dt="2021-08-27T17:02:25.387" v="1843" actId="20577"/>
          <ac:spMkLst>
            <pc:docMk/>
            <pc:sldMk cId="4091703622" sldId="2076138453"/>
            <ac:spMk id="3" creationId="{2A0D0C1A-0740-4D02-893C-E2958DC7B3FD}"/>
          </ac:spMkLst>
        </pc:spChg>
        <pc:picChg chg="add mod">
          <ac:chgData name="Al Eardley" userId="8bdeec18-d5fc-4752-b0c4-e672ee16bd09" providerId="ADAL" clId="{54606A28-B7B9-4FBB-8862-48372E301092}" dt="2021-08-27T17:01:07.831" v="1663" actId="1440"/>
          <ac:picMkLst>
            <pc:docMk/>
            <pc:sldMk cId="4091703622" sldId="2076138453"/>
            <ac:picMk id="5" creationId="{B6414D1B-67D2-43CB-A79F-B81D25873E14}"/>
          </ac:picMkLst>
        </pc:picChg>
      </pc:sldChg>
      <pc:sldChg chg="addSp modSp new mod modTransition modAnim">
        <pc:chgData name="Al Eardley" userId="8bdeec18-d5fc-4752-b0c4-e672ee16bd09" providerId="ADAL" clId="{54606A28-B7B9-4FBB-8862-48372E301092}" dt="2021-08-27T17:17:06" v="2065" actId="14100"/>
        <pc:sldMkLst>
          <pc:docMk/>
          <pc:sldMk cId="2699236754" sldId="2076138454"/>
        </pc:sldMkLst>
        <pc:spChg chg="add mod">
          <ac:chgData name="Al Eardley" userId="8bdeec18-d5fc-4752-b0c4-e672ee16bd09" providerId="ADAL" clId="{54606A28-B7B9-4FBB-8862-48372E301092}" dt="2021-08-27T17:17:06" v="2065" actId="14100"/>
          <ac:spMkLst>
            <pc:docMk/>
            <pc:sldMk cId="2699236754" sldId="2076138454"/>
            <ac:spMk id="5" creationId="{3F482CDB-1C07-4305-BCA7-27DBC11BEE13}"/>
          </ac:spMkLst>
        </pc:spChg>
        <pc:picChg chg="add mod">
          <ac:chgData name="Al Eardley" userId="8bdeec18-d5fc-4752-b0c4-e672ee16bd09" providerId="ADAL" clId="{54606A28-B7B9-4FBB-8862-48372E301092}" dt="2021-08-27T17:16:49.783" v="2061" actId="14100"/>
          <ac:picMkLst>
            <pc:docMk/>
            <pc:sldMk cId="2699236754" sldId="2076138454"/>
            <ac:picMk id="4" creationId="{8F59FA9A-CCD8-45CC-9181-3F3B3D776066}"/>
          </ac:picMkLst>
        </pc:picChg>
      </pc:sldChg>
      <pc:sldChg chg="add">
        <pc:chgData name="Al Eardley" userId="8bdeec18-d5fc-4752-b0c4-e672ee16bd09" providerId="ADAL" clId="{54606A28-B7B9-4FBB-8862-48372E301092}" dt="2021-08-28T08:55:42.865" v="2210" actId="22"/>
        <pc:sldMkLst>
          <pc:docMk/>
          <pc:sldMk cId="1732430125" sldId="2076138455"/>
        </pc:sldMkLst>
      </pc:sldChg>
      <pc:sldChg chg="add">
        <pc:chgData name="Al Eardley" userId="8bdeec18-d5fc-4752-b0c4-e672ee16bd09" providerId="ADAL" clId="{54606A28-B7B9-4FBB-8862-48372E301092}" dt="2021-08-28T08:58:39.866" v="2211"/>
        <pc:sldMkLst>
          <pc:docMk/>
          <pc:sldMk cId="4217879464" sldId="2076138456"/>
        </pc:sldMkLst>
      </pc:sldChg>
      <pc:sldChg chg="addSp modSp new mod">
        <pc:chgData name="Al Eardley" userId="8bdeec18-d5fc-4752-b0c4-e672ee16bd09" providerId="ADAL" clId="{54606A28-B7B9-4FBB-8862-48372E301092}" dt="2021-08-28T09:03:56.734" v="2219" actId="14100"/>
        <pc:sldMkLst>
          <pc:docMk/>
          <pc:sldMk cId="1023922933" sldId="2076138457"/>
        </pc:sldMkLst>
        <pc:picChg chg="add mod">
          <ac:chgData name="Al Eardley" userId="8bdeec18-d5fc-4752-b0c4-e672ee16bd09" providerId="ADAL" clId="{54606A28-B7B9-4FBB-8862-48372E301092}" dt="2021-08-28T09:03:56.734" v="2219" actId="14100"/>
          <ac:picMkLst>
            <pc:docMk/>
            <pc:sldMk cId="1023922933" sldId="2076138457"/>
            <ac:picMk id="4" creationId="{67B88576-9167-4F4D-811F-B0E65DBF1710}"/>
          </ac:picMkLst>
        </pc:picChg>
      </pc:sldChg>
      <pc:sldChg chg="addSp modSp new mod">
        <pc:chgData name="Al Eardley" userId="8bdeec18-d5fc-4752-b0c4-e672ee16bd09" providerId="ADAL" clId="{54606A28-B7B9-4FBB-8862-48372E301092}" dt="2021-08-28T09:05:26.008" v="2223" actId="14100"/>
        <pc:sldMkLst>
          <pc:docMk/>
          <pc:sldMk cId="296636327" sldId="2076138458"/>
        </pc:sldMkLst>
        <pc:picChg chg="add mod">
          <ac:chgData name="Al Eardley" userId="8bdeec18-d5fc-4752-b0c4-e672ee16bd09" providerId="ADAL" clId="{54606A28-B7B9-4FBB-8862-48372E301092}" dt="2021-08-28T09:05:26.008" v="2223" actId="14100"/>
          <ac:picMkLst>
            <pc:docMk/>
            <pc:sldMk cId="296636327" sldId="2076138458"/>
            <ac:picMk id="4" creationId="{9C1174CF-4727-4193-B8F4-43D7CCC228F3}"/>
          </ac:picMkLst>
        </pc:picChg>
      </pc:sldChg>
      <pc:sldChg chg="modSp new mod">
        <pc:chgData name="Al Eardley" userId="8bdeec18-d5fc-4752-b0c4-e672ee16bd09" providerId="ADAL" clId="{54606A28-B7B9-4FBB-8862-48372E301092}" dt="2021-08-28T09:06:01.550" v="2247" actId="20577"/>
        <pc:sldMkLst>
          <pc:docMk/>
          <pc:sldMk cId="1214320658" sldId="2076138459"/>
        </pc:sldMkLst>
        <pc:spChg chg="mod">
          <ac:chgData name="Al Eardley" userId="8bdeec18-d5fc-4752-b0c4-e672ee16bd09" providerId="ADAL" clId="{54606A28-B7B9-4FBB-8862-48372E301092}" dt="2021-08-28T09:06:01.550" v="2247" actId="20577"/>
          <ac:spMkLst>
            <pc:docMk/>
            <pc:sldMk cId="1214320658" sldId="2076138459"/>
            <ac:spMk id="2" creationId="{BB504190-21F5-46E3-8AF8-B7B8B4009C5E}"/>
          </ac:spMkLst>
        </pc:spChg>
      </pc:sldChg>
      <pc:sldChg chg="modSp new mod">
        <pc:chgData name="Al Eardley" userId="8bdeec18-d5fc-4752-b0c4-e672ee16bd09" providerId="ADAL" clId="{54606A28-B7B9-4FBB-8862-48372E301092}" dt="2021-08-28T09:09:33.409" v="2285" actId="20577"/>
        <pc:sldMkLst>
          <pc:docMk/>
          <pc:sldMk cId="211008762" sldId="2076138460"/>
        </pc:sldMkLst>
        <pc:spChg chg="mod">
          <ac:chgData name="Al Eardley" userId="8bdeec18-d5fc-4752-b0c4-e672ee16bd09" providerId="ADAL" clId="{54606A28-B7B9-4FBB-8862-48372E301092}" dt="2021-08-28T09:09:33.409" v="2285" actId="20577"/>
          <ac:spMkLst>
            <pc:docMk/>
            <pc:sldMk cId="211008762" sldId="2076138460"/>
            <ac:spMk id="2" creationId="{8036A4C2-EAAF-40AC-B042-9E7D2BF63CEF}"/>
          </ac:spMkLst>
        </pc:spChg>
      </pc:sldChg>
      <pc:sldChg chg="modSp add mod">
        <pc:chgData name="Al Eardley" userId="8bdeec18-d5fc-4752-b0c4-e672ee16bd09" providerId="ADAL" clId="{54606A28-B7B9-4FBB-8862-48372E301092}" dt="2021-08-28T09:10:19.430" v="2305" actId="20577"/>
        <pc:sldMkLst>
          <pc:docMk/>
          <pc:sldMk cId="844533455" sldId="2076138461"/>
        </pc:sldMkLst>
        <pc:spChg chg="mod">
          <ac:chgData name="Al Eardley" userId="8bdeec18-d5fc-4752-b0c4-e672ee16bd09" providerId="ADAL" clId="{54606A28-B7B9-4FBB-8862-48372E301092}" dt="2021-08-28T09:10:19.430" v="2305" actId="20577"/>
          <ac:spMkLst>
            <pc:docMk/>
            <pc:sldMk cId="844533455" sldId="2076138461"/>
            <ac:spMk id="2" creationId="{0F1890EB-97AC-4AFE-B244-B17CECA31A7C}"/>
          </ac:spMkLst>
        </pc:spChg>
      </pc:sldChg>
      <pc:sldMasterChg chg="modSp mod modSldLayout">
        <pc:chgData name="Al Eardley" userId="8bdeec18-d5fc-4752-b0c4-e672ee16bd09" providerId="ADAL" clId="{54606A28-B7B9-4FBB-8862-48372E301092}" dt="2021-08-28T09:08:53.743" v="2254" actId="207"/>
        <pc:sldMasterMkLst>
          <pc:docMk/>
          <pc:sldMasterMk cId="1369730953" sldId="2147483877"/>
        </pc:sldMasterMkLst>
        <pc:spChg chg="mod">
          <ac:chgData name="Al Eardley" userId="8bdeec18-d5fc-4752-b0c4-e672ee16bd09" providerId="ADAL" clId="{54606A28-B7B9-4FBB-8862-48372E301092}" dt="2021-08-28T09:08:03.453" v="2248" actId="207"/>
          <ac:spMkLst>
            <pc:docMk/>
            <pc:sldMasterMk cId="1369730953" sldId="2147483877"/>
            <ac:spMk id="4" creationId="{266233CC-7D0F-4DC9-8C3C-DB8137256DC8}"/>
          </ac:spMkLst>
        </pc:spChg>
        <pc:spChg chg="mod">
          <ac:chgData name="Al Eardley" userId="8bdeec18-d5fc-4752-b0c4-e672ee16bd09" providerId="ADAL" clId="{54606A28-B7B9-4FBB-8862-48372E301092}" dt="2021-08-28T09:08:03.453" v="2248" actId="207"/>
          <ac:spMkLst>
            <pc:docMk/>
            <pc:sldMasterMk cId="1369730953" sldId="2147483877"/>
            <ac:spMk id="12" creationId="{60012912-42A9-491D-A32F-AB69642A6821}"/>
          </ac:spMkLst>
        </pc:spChg>
        <pc:sldLayoutChg chg="addSp modSp mod">
          <pc:chgData name="Al Eardley" userId="8bdeec18-d5fc-4752-b0c4-e672ee16bd09" providerId="ADAL" clId="{54606A28-B7B9-4FBB-8862-48372E301092}" dt="2021-08-28T09:08:38.346" v="2250" actId="207"/>
          <pc:sldLayoutMkLst>
            <pc:docMk/>
            <pc:sldMasterMk cId="1369730953" sldId="2147483877"/>
            <pc:sldLayoutMk cId="3278791236" sldId="2147483884"/>
          </pc:sldLayoutMkLst>
          <pc:spChg chg="add mod">
            <ac:chgData name="Al Eardley" userId="8bdeec18-d5fc-4752-b0c4-e672ee16bd09" providerId="ADAL" clId="{54606A28-B7B9-4FBB-8862-48372E301092}" dt="2021-08-28T09:08:38.346" v="2250" actId="207"/>
            <ac:spMkLst>
              <pc:docMk/>
              <pc:sldMasterMk cId="1369730953" sldId="2147483877"/>
              <pc:sldLayoutMk cId="3278791236" sldId="2147483884"/>
              <ac:spMk id="8" creationId="{3523600C-80CC-44D1-94F2-58959AEC514B}"/>
            </ac:spMkLst>
          </pc:spChg>
          <pc:spChg chg="add mod">
            <ac:chgData name="Al Eardley" userId="8bdeec18-d5fc-4752-b0c4-e672ee16bd09" providerId="ADAL" clId="{54606A28-B7B9-4FBB-8862-48372E301092}" dt="2021-08-28T09:08:38.346" v="2250" actId="207"/>
            <ac:spMkLst>
              <pc:docMk/>
              <pc:sldMasterMk cId="1369730953" sldId="2147483877"/>
              <pc:sldLayoutMk cId="3278791236" sldId="2147483884"/>
              <ac:spMk id="14" creationId="{1D7B82A7-BC7E-44AA-A3D6-A05381E981B3}"/>
            </ac:spMkLst>
          </pc:spChg>
          <pc:picChg chg="add">
            <ac:chgData name="Al Eardley" userId="8bdeec18-d5fc-4752-b0c4-e672ee16bd09" providerId="ADAL" clId="{54606A28-B7B9-4FBB-8862-48372E301092}" dt="2021-08-28T09:08:27.053" v="2249" actId="22"/>
            <ac:picMkLst>
              <pc:docMk/>
              <pc:sldMasterMk cId="1369730953" sldId="2147483877"/>
              <pc:sldLayoutMk cId="3278791236" sldId="2147483884"/>
              <ac:picMk id="4" creationId="{79E43932-A13E-4C41-9A27-482A06DD10C4}"/>
            </ac:picMkLst>
          </pc:picChg>
          <pc:picChg chg="add">
            <ac:chgData name="Al Eardley" userId="8bdeec18-d5fc-4752-b0c4-e672ee16bd09" providerId="ADAL" clId="{54606A28-B7B9-4FBB-8862-48372E301092}" dt="2021-08-28T09:08:27.053" v="2249" actId="22"/>
            <ac:picMkLst>
              <pc:docMk/>
              <pc:sldMasterMk cId="1369730953" sldId="2147483877"/>
              <pc:sldLayoutMk cId="3278791236" sldId="2147483884"/>
              <ac:picMk id="6" creationId="{B1E9A788-200E-4EBE-AF2A-698284CCCDB4}"/>
            </ac:picMkLst>
          </pc:picChg>
          <pc:picChg chg="add">
            <ac:chgData name="Al Eardley" userId="8bdeec18-d5fc-4752-b0c4-e672ee16bd09" providerId="ADAL" clId="{54606A28-B7B9-4FBB-8862-48372E301092}" dt="2021-08-28T09:08:27.053" v="2249" actId="22"/>
            <ac:picMkLst>
              <pc:docMk/>
              <pc:sldMasterMk cId="1369730953" sldId="2147483877"/>
              <pc:sldLayoutMk cId="3278791236" sldId="2147483884"/>
              <ac:picMk id="10" creationId="{76DA94F1-212E-4966-A526-C5F1FA7C3DAA}"/>
            </ac:picMkLst>
          </pc:picChg>
          <pc:picChg chg="add">
            <ac:chgData name="Al Eardley" userId="8bdeec18-d5fc-4752-b0c4-e672ee16bd09" providerId="ADAL" clId="{54606A28-B7B9-4FBB-8862-48372E301092}" dt="2021-08-28T09:08:27.053" v="2249" actId="22"/>
            <ac:picMkLst>
              <pc:docMk/>
              <pc:sldMasterMk cId="1369730953" sldId="2147483877"/>
              <pc:sldLayoutMk cId="3278791236" sldId="2147483884"/>
              <ac:picMk id="12" creationId="{24F95F48-E251-4C07-91E1-EB1C8C940D22}"/>
            </ac:picMkLst>
          </pc:picChg>
        </pc:sldLayoutChg>
        <pc:sldLayoutChg chg="addSp modSp mod">
          <pc:chgData name="Al Eardley" userId="8bdeec18-d5fc-4752-b0c4-e672ee16bd09" providerId="ADAL" clId="{54606A28-B7B9-4FBB-8862-48372E301092}" dt="2021-08-28T09:08:46.855" v="2252" actId="207"/>
          <pc:sldLayoutMkLst>
            <pc:docMk/>
            <pc:sldMasterMk cId="1369730953" sldId="2147483877"/>
            <pc:sldLayoutMk cId="2463790194" sldId="2147484019"/>
          </pc:sldLayoutMkLst>
          <pc:spChg chg="add mod">
            <ac:chgData name="Al Eardley" userId="8bdeec18-d5fc-4752-b0c4-e672ee16bd09" providerId="ADAL" clId="{54606A28-B7B9-4FBB-8862-48372E301092}" dt="2021-08-28T09:08:46.855" v="2252" actId="207"/>
            <ac:spMkLst>
              <pc:docMk/>
              <pc:sldMasterMk cId="1369730953" sldId="2147483877"/>
              <pc:sldLayoutMk cId="2463790194" sldId="2147484019"/>
              <ac:spMk id="10" creationId="{CD4168BD-FA15-4328-8FB1-CAABC6789A2D}"/>
            </ac:spMkLst>
          </pc:spChg>
          <pc:spChg chg="add mod">
            <ac:chgData name="Al Eardley" userId="8bdeec18-d5fc-4752-b0c4-e672ee16bd09" providerId="ADAL" clId="{54606A28-B7B9-4FBB-8862-48372E301092}" dt="2021-08-28T09:08:46.855" v="2252" actId="207"/>
            <ac:spMkLst>
              <pc:docMk/>
              <pc:sldMasterMk cId="1369730953" sldId="2147483877"/>
              <pc:sldLayoutMk cId="2463790194" sldId="2147484019"/>
              <ac:spMk id="16" creationId="{9E1F851E-3793-46DE-8A68-E0214B6F6A03}"/>
            </ac:spMkLst>
          </pc:spChg>
          <pc:picChg chg="add">
            <ac:chgData name="Al Eardley" userId="8bdeec18-d5fc-4752-b0c4-e672ee16bd09" providerId="ADAL" clId="{54606A28-B7B9-4FBB-8862-48372E301092}" dt="2021-08-28T09:08:41.526" v="2251" actId="22"/>
            <ac:picMkLst>
              <pc:docMk/>
              <pc:sldMasterMk cId="1369730953" sldId="2147483877"/>
              <pc:sldLayoutMk cId="2463790194" sldId="2147484019"/>
              <ac:picMk id="4" creationId="{74DD2794-7EC0-4E55-94F6-9C4D739CFD76}"/>
            </ac:picMkLst>
          </pc:picChg>
          <pc:picChg chg="add">
            <ac:chgData name="Al Eardley" userId="8bdeec18-d5fc-4752-b0c4-e672ee16bd09" providerId="ADAL" clId="{54606A28-B7B9-4FBB-8862-48372E301092}" dt="2021-08-28T09:08:41.526" v="2251" actId="22"/>
            <ac:picMkLst>
              <pc:docMk/>
              <pc:sldMasterMk cId="1369730953" sldId="2147483877"/>
              <pc:sldLayoutMk cId="2463790194" sldId="2147484019"/>
              <ac:picMk id="8" creationId="{8714E64F-A71D-47F5-925A-89AE6FB13E58}"/>
            </ac:picMkLst>
          </pc:picChg>
          <pc:picChg chg="add">
            <ac:chgData name="Al Eardley" userId="8bdeec18-d5fc-4752-b0c4-e672ee16bd09" providerId="ADAL" clId="{54606A28-B7B9-4FBB-8862-48372E301092}" dt="2021-08-28T09:08:41.526" v="2251" actId="22"/>
            <ac:picMkLst>
              <pc:docMk/>
              <pc:sldMasterMk cId="1369730953" sldId="2147483877"/>
              <pc:sldLayoutMk cId="2463790194" sldId="2147484019"/>
              <ac:picMk id="12" creationId="{DBA58EF2-9948-46CC-9CB0-B35143606EEE}"/>
            </ac:picMkLst>
          </pc:picChg>
          <pc:picChg chg="add">
            <ac:chgData name="Al Eardley" userId="8bdeec18-d5fc-4752-b0c4-e672ee16bd09" providerId="ADAL" clId="{54606A28-B7B9-4FBB-8862-48372E301092}" dt="2021-08-28T09:08:41.526" v="2251" actId="22"/>
            <ac:picMkLst>
              <pc:docMk/>
              <pc:sldMasterMk cId="1369730953" sldId="2147483877"/>
              <pc:sldLayoutMk cId="2463790194" sldId="2147484019"/>
              <ac:picMk id="14" creationId="{477AE4AF-1CC7-48FB-B5A8-2736F10E651C}"/>
            </ac:picMkLst>
          </pc:picChg>
        </pc:sldLayoutChg>
        <pc:sldLayoutChg chg="addSp modSp mod">
          <pc:chgData name="Al Eardley" userId="8bdeec18-d5fc-4752-b0c4-e672ee16bd09" providerId="ADAL" clId="{54606A28-B7B9-4FBB-8862-48372E301092}" dt="2021-08-28T09:08:53.743" v="2254" actId="207"/>
          <pc:sldLayoutMkLst>
            <pc:docMk/>
            <pc:sldMasterMk cId="1369730953" sldId="2147483877"/>
            <pc:sldLayoutMk cId="1316090891" sldId="2147484033"/>
          </pc:sldLayoutMkLst>
          <pc:spChg chg="add mod">
            <ac:chgData name="Al Eardley" userId="8bdeec18-d5fc-4752-b0c4-e672ee16bd09" providerId="ADAL" clId="{54606A28-B7B9-4FBB-8862-48372E301092}" dt="2021-08-28T09:08:53.743" v="2254" actId="207"/>
            <ac:spMkLst>
              <pc:docMk/>
              <pc:sldMasterMk cId="1369730953" sldId="2147483877"/>
              <pc:sldLayoutMk cId="1316090891" sldId="2147484033"/>
              <ac:spMk id="10" creationId="{7F6F74FE-7927-4616-957D-8ED4F191A337}"/>
            </ac:spMkLst>
          </pc:spChg>
          <pc:spChg chg="add mod">
            <ac:chgData name="Al Eardley" userId="8bdeec18-d5fc-4752-b0c4-e672ee16bd09" providerId="ADAL" clId="{54606A28-B7B9-4FBB-8862-48372E301092}" dt="2021-08-28T09:08:53.743" v="2254" actId="207"/>
            <ac:spMkLst>
              <pc:docMk/>
              <pc:sldMasterMk cId="1369730953" sldId="2147483877"/>
              <pc:sldLayoutMk cId="1316090891" sldId="2147484033"/>
              <ac:spMk id="16" creationId="{46FE407E-5D98-4D7E-A71C-FD7E28DA3E07}"/>
            </ac:spMkLst>
          </pc:spChg>
          <pc:picChg chg="add">
            <ac:chgData name="Al Eardley" userId="8bdeec18-d5fc-4752-b0c4-e672ee16bd09" providerId="ADAL" clId="{54606A28-B7B9-4FBB-8862-48372E301092}" dt="2021-08-28T09:08:49.920" v="2253" actId="22"/>
            <ac:picMkLst>
              <pc:docMk/>
              <pc:sldMasterMk cId="1369730953" sldId="2147483877"/>
              <pc:sldLayoutMk cId="1316090891" sldId="2147484033"/>
              <ac:picMk id="4" creationId="{68240662-F4F9-42F9-9C9A-AF25674C5B45}"/>
            </ac:picMkLst>
          </pc:picChg>
          <pc:picChg chg="add">
            <ac:chgData name="Al Eardley" userId="8bdeec18-d5fc-4752-b0c4-e672ee16bd09" providerId="ADAL" clId="{54606A28-B7B9-4FBB-8862-48372E301092}" dt="2021-08-28T09:08:49.920" v="2253" actId="22"/>
            <ac:picMkLst>
              <pc:docMk/>
              <pc:sldMasterMk cId="1369730953" sldId="2147483877"/>
              <pc:sldLayoutMk cId="1316090891" sldId="2147484033"/>
              <ac:picMk id="8" creationId="{CF7D5B5A-4017-48DA-B470-A1C6DFE276C4}"/>
            </ac:picMkLst>
          </pc:picChg>
          <pc:picChg chg="add">
            <ac:chgData name="Al Eardley" userId="8bdeec18-d5fc-4752-b0c4-e672ee16bd09" providerId="ADAL" clId="{54606A28-B7B9-4FBB-8862-48372E301092}" dt="2021-08-28T09:08:49.920" v="2253" actId="22"/>
            <ac:picMkLst>
              <pc:docMk/>
              <pc:sldMasterMk cId="1369730953" sldId="2147483877"/>
              <pc:sldLayoutMk cId="1316090891" sldId="2147484033"/>
              <ac:picMk id="12" creationId="{36F9425F-0921-4B49-BD5D-8C99AFDBB7FD}"/>
            </ac:picMkLst>
          </pc:picChg>
          <pc:picChg chg="add">
            <ac:chgData name="Al Eardley" userId="8bdeec18-d5fc-4752-b0c4-e672ee16bd09" providerId="ADAL" clId="{54606A28-B7B9-4FBB-8862-48372E301092}" dt="2021-08-28T09:08:49.920" v="2253" actId="22"/>
            <ac:picMkLst>
              <pc:docMk/>
              <pc:sldMasterMk cId="1369730953" sldId="2147483877"/>
              <pc:sldLayoutMk cId="1316090891" sldId="2147484033"/>
              <ac:picMk id="14" creationId="{E7EFB51F-164E-4BCD-ABE8-5BA6B426F663}"/>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3C7FC2-FA8C-40C5-AAB4-78A8278B5A10}"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n-GB"/>
        </a:p>
      </dgm:t>
    </dgm:pt>
    <dgm:pt modelId="{B97BB086-10F6-4210-9A2F-663A5726E26F}">
      <dgm:prSet custT="1"/>
      <dgm:spPr/>
      <dgm:t>
        <a:bodyPr/>
        <a:lstStyle/>
        <a:p>
          <a:r>
            <a:rPr lang="en-GB" sz="3200"/>
            <a:t>What Microsoft Teams should I have access to?</a:t>
          </a:r>
        </a:p>
      </dgm:t>
    </dgm:pt>
    <dgm:pt modelId="{029D4910-0064-4957-9CEA-DA45CE5DBDE5}" type="parTrans" cxnId="{4A0E9EE6-B200-4CB3-B0AF-37E5BB15CE13}">
      <dgm:prSet/>
      <dgm:spPr/>
      <dgm:t>
        <a:bodyPr/>
        <a:lstStyle/>
        <a:p>
          <a:endParaRPr lang="en-GB">
            <a:solidFill>
              <a:schemeClr val="tx1"/>
            </a:solidFill>
          </a:endParaRPr>
        </a:p>
      </dgm:t>
    </dgm:pt>
    <dgm:pt modelId="{8618C98E-2476-4ECC-82AD-F28E733D1F68}" type="sibTrans" cxnId="{4A0E9EE6-B200-4CB3-B0AF-37E5BB15CE13}">
      <dgm:prSet/>
      <dgm:spPr/>
      <dgm:t>
        <a:bodyPr/>
        <a:lstStyle/>
        <a:p>
          <a:endParaRPr lang="en-GB">
            <a:solidFill>
              <a:schemeClr val="tx1"/>
            </a:solidFill>
          </a:endParaRPr>
        </a:p>
      </dgm:t>
    </dgm:pt>
    <dgm:pt modelId="{D39F7E28-17A8-454B-9414-F7CC00631C71}">
      <dgm:prSet custT="1"/>
      <dgm:spPr/>
      <dgm:t>
        <a:bodyPr/>
        <a:lstStyle/>
        <a:p>
          <a:r>
            <a:rPr lang="en-GB" sz="3200"/>
            <a:t>What SharePoint sites should I have access to?</a:t>
          </a:r>
        </a:p>
      </dgm:t>
    </dgm:pt>
    <dgm:pt modelId="{592ACDA0-84C1-4E4F-8558-30B43A48C70B}" type="parTrans" cxnId="{6D7C46EA-0C07-4D5C-97BC-6B88F666BD49}">
      <dgm:prSet/>
      <dgm:spPr/>
      <dgm:t>
        <a:bodyPr/>
        <a:lstStyle/>
        <a:p>
          <a:endParaRPr lang="en-GB">
            <a:solidFill>
              <a:schemeClr val="tx1"/>
            </a:solidFill>
          </a:endParaRPr>
        </a:p>
      </dgm:t>
    </dgm:pt>
    <dgm:pt modelId="{794D789E-6D04-4D74-81B4-C8C602210B85}" type="sibTrans" cxnId="{6D7C46EA-0C07-4D5C-97BC-6B88F666BD49}">
      <dgm:prSet/>
      <dgm:spPr/>
      <dgm:t>
        <a:bodyPr/>
        <a:lstStyle/>
        <a:p>
          <a:endParaRPr lang="en-GB">
            <a:solidFill>
              <a:schemeClr val="tx1"/>
            </a:solidFill>
          </a:endParaRPr>
        </a:p>
      </dgm:t>
    </dgm:pt>
    <dgm:pt modelId="{E5A3804A-6883-43C4-9B82-207F230C20FA}">
      <dgm:prSet custT="1"/>
      <dgm:spPr/>
      <dgm:t>
        <a:bodyPr/>
        <a:lstStyle/>
        <a:p>
          <a:r>
            <a:rPr lang="en-GB" sz="3200"/>
            <a:t>Who do I ask for these permissions?</a:t>
          </a:r>
        </a:p>
      </dgm:t>
    </dgm:pt>
    <dgm:pt modelId="{B3D5D470-914C-4B08-9774-B25994E8358D}" type="parTrans" cxnId="{3DA5CC8B-4B25-44F9-90AE-93C80EC6B01F}">
      <dgm:prSet/>
      <dgm:spPr/>
      <dgm:t>
        <a:bodyPr/>
        <a:lstStyle/>
        <a:p>
          <a:endParaRPr lang="en-GB">
            <a:solidFill>
              <a:schemeClr val="tx1"/>
            </a:solidFill>
          </a:endParaRPr>
        </a:p>
      </dgm:t>
    </dgm:pt>
    <dgm:pt modelId="{AB831CB9-F3B9-475C-9DA9-A4BEA54B5E73}" type="sibTrans" cxnId="{3DA5CC8B-4B25-44F9-90AE-93C80EC6B01F}">
      <dgm:prSet/>
      <dgm:spPr/>
      <dgm:t>
        <a:bodyPr/>
        <a:lstStyle/>
        <a:p>
          <a:endParaRPr lang="en-GB">
            <a:solidFill>
              <a:schemeClr val="tx1"/>
            </a:solidFill>
          </a:endParaRPr>
        </a:p>
      </dgm:t>
    </dgm:pt>
    <dgm:pt modelId="{E77F5D3C-D0D1-499D-951B-0245A49A6407}">
      <dgm:prSet custT="1"/>
      <dgm:spPr/>
      <dgm:t>
        <a:bodyPr/>
        <a:lstStyle/>
        <a:p>
          <a:r>
            <a:rPr lang="en-GB" sz="3200"/>
            <a:t>Who will need to approve these permissions?</a:t>
          </a:r>
        </a:p>
      </dgm:t>
    </dgm:pt>
    <dgm:pt modelId="{61460568-6DB2-4569-B7A1-F6F739FA1958}" type="parTrans" cxnId="{5FBA79F6-77FE-45AC-9709-ABD2171D2846}">
      <dgm:prSet/>
      <dgm:spPr/>
      <dgm:t>
        <a:bodyPr/>
        <a:lstStyle/>
        <a:p>
          <a:endParaRPr lang="en-GB">
            <a:solidFill>
              <a:schemeClr val="tx1"/>
            </a:solidFill>
          </a:endParaRPr>
        </a:p>
      </dgm:t>
    </dgm:pt>
    <dgm:pt modelId="{DAF96941-3922-4646-A79F-124513A808F8}" type="sibTrans" cxnId="{5FBA79F6-77FE-45AC-9709-ABD2171D2846}">
      <dgm:prSet/>
      <dgm:spPr/>
      <dgm:t>
        <a:bodyPr/>
        <a:lstStyle/>
        <a:p>
          <a:endParaRPr lang="en-GB">
            <a:solidFill>
              <a:schemeClr val="tx1"/>
            </a:solidFill>
          </a:endParaRPr>
        </a:p>
      </dgm:t>
    </dgm:pt>
    <dgm:pt modelId="{4192BB2A-77FC-4604-98C7-CE8F44EED804}" type="pres">
      <dgm:prSet presAssocID="{063C7FC2-FA8C-40C5-AAB4-78A8278B5A10}" presName="linear" presStyleCnt="0">
        <dgm:presLayoutVars>
          <dgm:animLvl val="lvl"/>
          <dgm:resizeHandles val="exact"/>
        </dgm:presLayoutVars>
      </dgm:prSet>
      <dgm:spPr/>
    </dgm:pt>
    <dgm:pt modelId="{BC28396B-BA2A-4B4D-853F-BF7CF309BA34}" type="pres">
      <dgm:prSet presAssocID="{B97BB086-10F6-4210-9A2F-663A5726E26F}" presName="parentText" presStyleLbl="node1" presStyleIdx="0" presStyleCnt="4">
        <dgm:presLayoutVars>
          <dgm:chMax val="0"/>
          <dgm:bulletEnabled val="1"/>
        </dgm:presLayoutVars>
      </dgm:prSet>
      <dgm:spPr/>
    </dgm:pt>
    <dgm:pt modelId="{F399E04C-8DA0-4C09-8DB0-636F319EBE88}" type="pres">
      <dgm:prSet presAssocID="{8618C98E-2476-4ECC-82AD-F28E733D1F68}" presName="spacer" presStyleCnt="0"/>
      <dgm:spPr/>
    </dgm:pt>
    <dgm:pt modelId="{32AEF866-AA70-4E22-B77A-461A432DC71A}" type="pres">
      <dgm:prSet presAssocID="{D39F7E28-17A8-454B-9414-F7CC00631C71}" presName="parentText" presStyleLbl="node1" presStyleIdx="1" presStyleCnt="4">
        <dgm:presLayoutVars>
          <dgm:chMax val="0"/>
          <dgm:bulletEnabled val="1"/>
        </dgm:presLayoutVars>
      </dgm:prSet>
      <dgm:spPr/>
    </dgm:pt>
    <dgm:pt modelId="{FC703E28-E7CA-4576-89BF-4AC78F8BA1CF}" type="pres">
      <dgm:prSet presAssocID="{794D789E-6D04-4D74-81B4-C8C602210B85}" presName="spacer" presStyleCnt="0"/>
      <dgm:spPr/>
    </dgm:pt>
    <dgm:pt modelId="{01BC8A59-2AAC-4EF8-86F7-D5711AD0B413}" type="pres">
      <dgm:prSet presAssocID="{E5A3804A-6883-43C4-9B82-207F230C20FA}" presName="parentText" presStyleLbl="node1" presStyleIdx="2" presStyleCnt="4">
        <dgm:presLayoutVars>
          <dgm:chMax val="0"/>
          <dgm:bulletEnabled val="1"/>
        </dgm:presLayoutVars>
      </dgm:prSet>
      <dgm:spPr/>
    </dgm:pt>
    <dgm:pt modelId="{EFBF1593-8247-490B-A597-1AB588987BD4}" type="pres">
      <dgm:prSet presAssocID="{AB831CB9-F3B9-475C-9DA9-A4BEA54B5E73}" presName="spacer" presStyleCnt="0"/>
      <dgm:spPr/>
    </dgm:pt>
    <dgm:pt modelId="{D30282FF-7FE1-48F4-A69F-DDFF1B4CFB4D}" type="pres">
      <dgm:prSet presAssocID="{E77F5D3C-D0D1-499D-951B-0245A49A6407}" presName="parentText" presStyleLbl="node1" presStyleIdx="3" presStyleCnt="4">
        <dgm:presLayoutVars>
          <dgm:chMax val="0"/>
          <dgm:bulletEnabled val="1"/>
        </dgm:presLayoutVars>
      </dgm:prSet>
      <dgm:spPr/>
    </dgm:pt>
  </dgm:ptLst>
  <dgm:cxnLst>
    <dgm:cxn modelId="{D9995010-8F55-4E0C-BC5F-23C083F552FA}" type="presOf" srcId="{063C7FC2-FA8C-40C5-AAB4-78A8278B5A10}" destId="{4192BB2A-77FC-4604-98C7-CE8F44EED804}" srcOrd="0" destOrd="0" presId="urn:microsoft.com/office/officeart/2005/8/layout/vList2"/>
    <dgm:cxn modelId="{D9421047-4073-4892-A3ED-578A39672873}" type="presOf" srcId="{E77F5D3C-D0D1-499D-951B-0245A49A6407}" destId="{D30282FF-7FE1-48F4-A69F-DDFF1B4CFB4D}" srcOrd="0" destOrd="0" presId="urn:microsoft.com/office/officeart/2005/8/layout/vList2"/>
    <dgm:cxn modelId="{3DA5CC8B-4B25-44F9-90AE-93C80EC6B01F}" srcId="{063C7FC2-FA8C-40C5-AAB4-78A8278B5A10}" destId="{E5A3804A-6883-43C4-9B82-207F230C20FA}" srcOrd="2" destOrd="0" parTransId="{B3D5D470-914C-4B08-9774-B25994E8358D}" sibTransId="{AB831CB9-F3B9-475C-9DA9-A4BEA54B5E73}"/>
    <dgm:cxn modelId="{D49567B0-1EE6-4AF5-B64C-4432F4FEB0DF}" type="presOf" srcId="{E5A3804A-6883-43C4-9B82-207F230C20FA}" destId="{01BC8A59-2AAC-4EF8-86F7-D5711AD0B413}" srcOrd="0" destOrd="0" presId="urn:microsoft.com/office/officeart/2005/8/layout/vList2"/>
    <dgm:cxn modelId="{A12CD8B0-613E-4F6D-8D04-CC68A983EF32}" type="presOf" srcId="{D39F7E28-17A8-454B-9414-F7CC00631C71}" destId="{32AEF866-AA70-4E22-B77A-461A432DC71A}" srcOrd="0" destOrd="0" presId="urn:microsoft.com/office/officeart/2005/8/layout/vList2"/>
    <dgm:cxn modelId="{6E45C4C8-7DAF-421B-9128-571BD5F8F17C}" type="presOf" srcId="{B97BB086-10F6-4210-9A2F-663A5726E26F}" destId="{BC28396B-BA2A-4B4D-853F-BF7CF309BA34}" srcOrd="0" destOrd="0" presId="urn:microsoft.com/office/officeart/2005/8/layout/vList2"/>
    <dgm:cxn modelId="{4A0E9EE6-B200-4CB3-B0AF-37E5BB15CE13}" srcId="{063C7FC2-FA8C-40C5-AAB4-78A8278B5A10}" destId="{B97BB086-10F6-4210-9A2F-663A5726E26F}" srcOrd="0" destOrd="0" parTransId="{029D4910-0064-4957-9CEA-DA45CE5DBDE5}" sibTransId="{8618C98E-2476-4ECC-82AD-F28E733D1F68}"/>
    <dgm:cxn modelId="{6D7C46EA-0C07-4D5C-97BC-6B88F666BD49}" srcId="{063C7FC2-FA8C-40C5-AAB4-78A8278B5A10}" destId="{D39F7E28-17A8-454B-9414-F7CC00631C71}" srcOrd="1" destOrd="0" parTransId="{592ACDA0-84C1-4E4F-8558-30B43A48C70B}" sibTransId="{794D789E-6D04-4D74-81B4-C8C602210B85}"/>
    <dgm:cxn modelId="{5FBA79F6-77FE-45AC-9709-ABD2171D2846}" srcId="{063C7FC2-FA8C-40C5-AAB4-78A8278B5A10}" destId="{E77F5D3C-D0D1-499D-951B-0245A49A6407}" srcOrd="3" destOrd="0" parTransId="{61460568-6DB2-4569-B7A1-F6F739FA1958}" sibTransId="{DAF96941-3922-4646-A79F-124513A808F8}"/>
    <dgm:cxn modelId="{E80EDAB8-AD3D-41E9-8C3B-D85108AA5C59}" type="presParOf" srcId="{4192BB2A-77FC-4604-98C7-CE8F44EED804}" destId="{BC28396B-BA2A-4B4D-853F-BF7CF309BA34}" srcOrd="0" destOrd="0" presId="urn:microsoft.com/office/officeart/2005/8/layout/vList2"/>
    <dgm:cxn modelId="{46E49EF4-E0F9-4893-ACDA-50021A3D3130}" type="presParOf" srcId="{4192BB2A-77FC-4604-98C7-CE8F44EED804}" destId="{F399E04C-8DA0-4C09-8DB0-636F319EBE88}" srcOrd="1" destOrd="0" presId="urn:microsoft.com/office/officeart/2005/8/layout/vList2"/>
    <dgm:cxn modelId="{36340DC2-F38C-4C4E-AD50-01EF71A15CD2}" type="presParOf" srcId="{4192BB2A-77FC-4604-98C7-CE8F44EED804}" destId="{32AEF866-AA70-4E22-B77A-461A432DC71A}" srcOrd="2" destOrd="0" presId="urn:microsoft.com/office/officeart/2005/8/layout/vList2"/>
    <dgm:cxn modelId="{4DD1BAC7-5F9D-40F9-9F66-3031AD16612D}" type="presParOf" srcId="{4192BB2A-77FC-4604-98C7-CE8F44EED804}" destId="{FC703E28-E7CA-4576-89BF-4AC78F8BA1CF}" srcOrd="3" destOrd="0" presId="urn:microsoft.com/office/officeart/2005/8/layout/vList2"/>
    <dgm:cxn modelId="{3E054C4B-CB01-4927-831A-9C6CC746C812}" type="presParOf" srcId="{4192BB2A-77FC-4604-98C7-CE8F44EED804}" destId="{01BC8A59-2AAC-4EF8-86F7-D5711AD0B413}" srcOrd="4" destOrd="0" presId="urn:microsoft.com/office/officeart/2005/8/layout/vList2"/>
    <dgm:cxn modelId="{F60F90B6-DCA0-4090-BF0C-5BD0F415357B}" type="presParOf" srcId="{4192BB2A-77FC-4604-98C7-CE8F44EED804}" destId="{EFBF1593-8247-490B-A597-1AB588987BD4}" srcOrd="5" destOrd="0" presId="urn:microsoft.com/office/officeart/2005/8/layout/vList2"/>
    <dgm:cxn modelId="{B2BF8544-A12C-4374-8E5F-71BFA424954D}" type="presParOf" srcId="{4192BB2A-77FC-4604-98C7-CE8F44EED804}" destId="{D30282FF-7FE1-48F4-A69F-DDFF1B4CFB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97B832-94DE-4670-BE9D-19B157B8FAE7}" type="doc">
      <dgm:prSet loTypeId="urn:microsoft.com/office/officeart/2008/layout/VerticalCurvedList" loCatId="list" qsTypeId="urn:microsoft.com/office/officeart/2005/8/quickstyle/simple1" qsCatId="simple" csTypeId="urn:microsoft.com/office/officeart/2005/8/colors/accent2_1" csCatId="accent2"/>
      <dgm:spPr/>
      <dgm:t>
        <a:bodyPr/>
        <a:lstStyle/>
        <a:p>
          <a:endParaRPr lang="en-GB"/>
        </a:p>
      </dgm:t>
    </dgm:pt>
    <dgm:pt modelId="{CC640ADD-2147-4BDE-88D1-50C1584756C9}">
      <dgm:prSet/>
      <dgm:spPr/>
      <dgm:t>
        <a:bodyPr/>
        <a:lstStyle/>
        <a:p>
          <a:r>
            <a:rPr lang="en-GB"/>
            <a:t>Group permissions based on role</a:t>
          </a:r>
        </a:p>
      </dgm:t>
    </dgm:pt>
    <dgm:pt modelId="{50AC31EA-1151-452F-899F-7243103A5ACB}" type="parTrans" cxnId="{8F93F8EA-02C1-4B83-A557-EB4F6D0CF0AA}">
      <dgm:prSet/>
      <dgm:spPr/>
      <dgm:t>
        <a:bodyPr/>
        <a:lstStyle/>
        <a:p>
          <a:endParaRPr lang="en-GB"/>
        </a:p>
      </dgm:t>
    </dgm:pt>
    <dgm:pt modelId="{48F1C438-0060-439F-A42A-718C85CFAD18}" type="sibTrans" cxnId="{8F93F8EA-02C1-4B83-A557-EB4F6D0CF0AA}">
      <dgm:prSet/>
      <dgm:spPr/>
      <dgm:t>
        <a:bodyPr/>
        <a:lstStyle/>
        <a:p>
          <a:endParaRPr lang="en-GB"/>
        </a:p>
      </dgm:t>
    </dgm:pt>
    <dgm:pt modelId="{379D5459-0C2E-485D-8600-2A717FD5DEAD}">
      <dgm:prSet/>
      <dgm:spPr/>
      <dgm:t>
        <a:bodyPr/>
        <a:lstStyle/>
        <a:p>
          <a:r>
            <a:rPr lang="en-GB"/>
            <a:t>Self-service request</a:t>
          </a:r>
        </a:p>
      </dgm:t>
    </dgm:pt>
    <dgm:pt modelId="{461038B8-EE77-4C83-9474-1D9D20C37DBC}" type="parTrans" cxnId="{3A6C311D-E464-4C95-8FDB-2B7019D222DA}">
      <dgm:prSet/>
      <dgm:spPr/>
      <dgm:t>
        <a:bodyPr/>
        <a:lstStyle/>
        <a:p>
          <a:endParaRPr lang="en-GB"/>
        </a:p>
      </dgm:t>
    </dgm:pt>
    <dgm:pt modelId="{F1A10467-8A0D-4CB9-8CDA-ED70A6AC227E}" type="sibTrans" cxnId="{3A6C311D-E464-4C95-8FDB-2B7019D222DA}">
      <dgm:prSet/>
      <dgm:spPr/>
      <dgm:t>
        <a:bodyPr/>
        <a:lstStyle/>
        <a:p>
          <a:endParaRPr lang="en-GB"/>
        </a:p>
      </dgm:t>
    </dgm:pt>
    <dgm:pt modelId="{02E2F9FF-9B20-479B-BA57-A8F7070B9F89}">
      <dgm:prSet/>
      <dgm:spPr/>
      <dgm:t>
        <a:bodyPr/>
        <a:lstStyle/>
        <a:p>
          <a:r>
            <a:rPr lang="en-GB"/>
            <a:t>Full lifecycle management</a:t>
          </a:r>
        </a:p>
      </dgm:t>
    </dgm:pt>
    <dgm:pt modelId="{2E56734C-F4D7-4E74-A857-54FFF747FCA4}" type="parTrans" cxnId="{3DA0C88F-A3B7-4BE2-83E2-2C3933FF01B8}">
      <dgm:prSet/>
      <dgm:spPr/>
      <dgm:t>
        <a:bodyPr/>
        <a:lstStyle/>
        <a:p>
          <a:endParaRPr lang="en-GB"/>
        </a:p>
      </dgm:t>
    </dgm:pt>
    <dgm:pt modelId="{3D0AEEEB-6400-47C1-A33B-AF677E47991C}" type="sibTrans" cxnId="{3DA0C88F-A3B7-4BE2-83E2-2C3933FF01B8}">
      <dgm:prSet/>
      <dgm:spPr/>
      <dgm:t>
        <a:bodyPr/>
        <a:lstStyle/>
        <a:p>
          <a:endParaRPr lang="en-GB"/>
        </a:p>
      </dgm:t>
    </dgm:pt>
    <dgm:pt modelId="{96CC1BDB-DAC0-446B-B72A-5146F1BB588A}">
      <dgm:prSet/>
      <dgm:spPr/>
      <dgm:t>
        <a:bodyPr/>
        <a:lstStyle/>
        <a:p>
          <a:r>
            <a:rPr lang="en-GB"/>
            <a:t>Delegate approval to external sponsors</a:t>
          </a:r>
        </a:p>
      </dgm:t>
    </dgm:pt>
    <dgm:pt modelId="{9E0A7EA1-3326-4D65-AE2C-4FFF7688383E}" type="parTrans" cxnId="{264F4911-34E6-4A2E-86AD-8C76597EE738}">
      <dgm:prSet/>
      <dgm:spPr/>
      <dgm:t>
        <a:bodyPr/>
        <a:lstStyle/>
        <a:p>
          <a:endParaRPr lang="en-GB"/>
        </a:p>
      </dgm:t>
    </dgm:pt>
    <dgm:pt modelId="{DE34D4B1-50DB-4685-85C2-6B10B2EE4ECA}" type="sibTrans" cxnId="{264F4911-34E6-4A2E-86AD-8C76597EE738}">
      <dgm:prSet/>
      <dgm:spPr/>
      <dgm:t>
        <a:bodyPr/>
        <a:lstStyle/>
        <a:p>
          <a:endParaRPr lang="en-GB"/>
        </a:p>
      </dgm:t>
    </dgm:pt>
    <dgm:pt modelId="{F111F0E9-415D-4431-B076-8D32DD8F23E0}" type="pres">
      <dgm:prSet presAssocID="{AC97B832-94DE-4670-BE9D-19B157B8FAE7}" presName="Name0" presStyleCnt="0">
        <dgm:presLayoutVars>
          <dgm:chMax val="7"/>
          <dgm:chPref val="7"/>
          <dgm:dir/>
        </dgm:presLayoutVars>
      </dgm:prSet>
      <dgm:spPr/>
    </dgm:pt>
    <dgm:pt modelId="{9BC9C7A2-EBC7-4010-B46D-DD4A788AF9F1}" type="pres">
      <dgm:prSet presAssocID="{AC97B832-94DE-4670-BE9D-19B157B8FAE7}" presName="Name1" presStyleCnt="0"/>
      <dgm:spPr/>
    </dgm:pt>
    <dgm:pt modelId="{C51A1892-AF65-4A3A-9638-84C4DEA6F7BD}" type="pres">
      <dgm:prSet presAssocID="{AC97B832-94DE-4670-BE9D-19B157B8FAE7}" presName="cycle" presStyleCnt="0"/>
      <dgm:spPr/>
    </dgm:pt>
    <dgm:pt modelId="{3602D194-0011-40D4-AA2D-31FB150882B7}" type="pres">
      <dgm:prSet presAssocID="{AC97B832-94DE-4670-BE9D-19B157B8FAE7}" presName="srcNode" presStyleLbl="node1" presStyleIdx="0" presStyleCnt="4"/>
      <dgm:spPr/>
    </dgm:pt>
    <dgm:pt modelId="{26A6269C-1B7A-4587-8A77-8BBCB3FDB634}" type="pres">
      <dgm:prSet presAssocID="{AC97B832-94DE-4670-BE9D-19B157B8FAE7}" presName="conn" presStyleLbl="parChTrans1D2" presStyleIdx="0" presStyleCnt="1"/>
      <dgm:spPr/>
    </dgm:pt>
    <dgm:pt modelId="{762327A1-3078-452E-A9F8-C1B82E2386A9}" type="pres">
      <dgm:prSet presAssocID="{AC97B832-94DE-4670-BE9D-19B157B8FAE7}" presName="extraNode" presStyleLbl="node1" presStyleIdx="0" presStyleCnt="4"/>
      <dgm:spPr/>
    </dgm:pt>
    <dgm:pt modelId="{E1F03155-BD04-4CC7-883B-2362095D470B}" type="pres">
      <dgm:prSet presAssocID="{AC97B832-94DE-4670-BE9D-19B157B8FAE7}" presName="dstNode" presStyleLbl="node1" presStyleIdx="0" presStyleCnt="4"/>
      <dgm:spPr/>
    </dgm:pt>
    <dgm:pt modelId="{806942B6-9883-4DD3-8B31-35AE1E454A4B}" type="pres">
      <dgm:prSet presAssocID="{CC640ADD-2147-4BDE-88D1-50C1584756C9}" presName="text_1" presStyleLbl="node1" presStyleIdx="0" presStyleCnt="4">
        <dgm:presLayoutVars>
          <dgm:bulletEnabled val="1"/>
        </dgm:presLayoutVars>
      </dgm:prSet>
      <dgm:spPr/>
    </dgm:pt>
    <dgm:pt modelId="{32B94264-9997-49E5-AA2B-B2BDE5010F9C}" type="pres">
      <dgm:prSet presAssocID="{CC640ADD-2147-4BDE-88D1-50C1584756C9}" presName="accent_1" presStyleCnt="0"/>
      <dgm:spPr/>
    </dgm:pt>
    <dgm:pt modelId="{46E57A7E-5BB8-4E70-BC1A-78807D0ECCB9}" type="pres">
      <dgm:prSet presAssocID="{CC640ADD-2147-4BDE-88D1-50C1584756C9}" presName="accentRepeatNode" presStyleLbl="solidFgAcc1" presStyleIdx="0" presStyleCnt="4"/>
      <dgm:spPr/>
    </dgm:pt>
    <dgm:pt modelId="{6079DEAA-C754-4E7B-9832-69F3D0B90D93}" type="pres">
      <dgm:prSet presAssocID="{379D5459-0C2E-485D-8600-2A717FD5DEAD}" presName="text_2" presStyleLbl="node1" presStyleIdx="1" presStyleCnt="4">
        <dgm:presLayoutVars>
          <dgm:bulletEnabled val="1"/>
        </dgm:presLayoutVars>
      </dgm:prSet>
      <dgm:spPr/>
    </dgm:pt>
    <dgm:pt modelId="{992F9258-0910-4FD9-AE8B-C426F3B32554}" type="pres">
      <dgm:prSet presAssocID="{379D5459-0C2E-485D-8600-2A717FD5DEAD}" presName="accent_2" presStyleCnt="0"/>
      <dgm:spPr/>
    </dgm:pt>
    <dgm:pt modelId="{1C72FD9B-537B-4598-9F11-AE2B35CDA0F0}" type="pres">
      <dgm:prSet presAssocID="{379D5459-0C2E-485D-8600-2A717FD5DEAD}" presName="accentRepeatNode" presStyleLbl="solidFgAcc1" presStyleIdx="1" presStyleCnt="4"/>
      <dgm:spPr/>
    </dgm:pt>
    <dgm:pt modelId="{7EC851A2-483D-44A4-A505-6781C5218391}" type="pres">
      <dgm:prSet presAssocID="{02E2F9FF-9B20-479B-BA57-A8F7070B9F89}" presName="text_3" presStyleLbl="node1" presStyleIdx="2" presStyleCnt="4">
        <dgm:presLayoutVars>
          <dgm:bulletEnabled val="1"/>
        </dgm:presLayoutVars>
      </dgm:prSet>
      <dgm:spPr/>
    </dgm:pt>
    <dgm:pt modelId="{0A64B7FD-F1A4-44A2-81A2-11EA48F3C21B}" type="pres">
      <dgm:prSet presAssocID="{02E2F9FF-9B20-479B-BA57-A8F7070B9F89}" presName="accent_3" presStyleCnt="0"/>
      <dgm:spPr/>
    </dgm:pt>
    <dgm:pt modelId="{537D2E93-AACF-4D01-A752-EA4BA78447AA}" type="pres">
      <dgm:prSet presAssocID="{02E2F9FF-9B20-479B-BA57-A8F7070B9F89}" presName="accentRepeatNode" presStyleLbl="solidFgAcc1" presStyleIdx="2" presStyleCnt="4"/>
      <dgm:spPr/>
    </dgm:pt>
    <dgm:pt modelId="{7BCDA8C2-B8B4-4909-A768-49F7A0526AFE}" type="pres">
      <dgm:prSet presAssocID="{96CC1BDB-DAC0-446B-B72A-5146F1BB588A}" presName="text_4" presStyleLbl="node1" presStyleIdx="3" presStyleCnt="4">
        <dgm:presLayoutVars>
          <dgm:bulletEnabled val="1"/>
        </dgm:presLayoutVars>
      </dgm:prSet>
      <dgm:spPr/>
    </dgm:pt>
    <dgm:pt modelId="{483D45FE-5C53-4F72-A656-8782CDF1DBAA}" type="pres">
      <dgm:prSet presAssocID="{96CC1BDB-DAC0-446B-B72A-5146F1BB588A}" presName="accent_4" presStyleCnt="0"/>
      <dgm:spPr/>
    </dgm:pt>
    <dgm:pt modelId="{16B8548F-3448-400E-BD8A-D60D7B23576E}" type="pres">
      <dgm:prSet presAssocID="{96CC1BDB-DAC0-446B-B72A-5146F1BB588A}" presName="accentRepeatNode" presStyleLbl="solidFgAcc1" presStyleIdx="3" presStyleCnt="4"/>
      <dgm:spPr/>
    </dgm:pt>
  </dgm:ptLst>
  <dgm:cxnLst>
    <dgm:cxn modelId="{E81EF40F-58CF-4550-A2E2-F1C0CAC7C2CE}" type="presOf" srcId="{CC640ADD-2147-4BDE-88D1-50C1584756C9}" destId="{806942B6-9883-4DD3-8B31-35AE1E454A4B}" srcOrd="0" destOrd="0" presId="urn:microsoft.com/office/officeart/2008/layout/VerticalCurvedList"/>
    <dgm:cxn modelId="{264F4911-34E6-4A2E-86AD-8C76597EE738}" srcId="{AC97B832-94DE-4670-BE9D-19B157B8FAE7}" destId="{96CC1BDB-DAC0-446B-B72A-5146F1BB588A}" srcOrd="3" destOrd="0" parTransId="{9E0A7EA1-3326-4D65-AE2C-4FFF7688383E}" sibTransId="{DE34D4B1-50DB-4685-85C2-6B10B2EE4ECA}"/>
    <dgm:cxn modelId="{3A6C311D-E464-4C95-8FDB-2B7019D222DA}" srcId="{AC97B832-94DE-4670-BE9D-19B157B8FAE7}" destId="{379D5459-0C2E-485D-8600-2A717FD5DEAD}" srcOrd="1" destOrd="0" parTransId="{461038B8-EE77-4C83-9474-1D9D20C37DBC}" sibTransId="{F1A10467-8A0D-4CB9-8CDA-ED70A6AC227E}"/>
    <dgm:cxn modelId="{EEAF6649-FE8B-4600-99B6-0BD0FDFC9579}" type="presOf" srcId="{48F1C438-0060-439F-A42A-718C85CFAD18}" destId="{26A6269C-1B7A-4587-8A77-8BBCB3FDB634}" srcOrd="0" destOrd="0" presId="urn:microsoft.com/office/officeart/2008/layout/VerticalCurvedList"/>
    <dgm:cxn modelId="{3DA0C88F-A3B7-4BE2-83E2-2C3933FF01B8}" srcId="{AC97B832-94DE-4670-BE9D-19B157B8FAE7}" destId="{02E2F9FF-9B20-479B-BA57-A8F7070B9F89}" srcOrd="2" destOrd="0" parTransId="{2E56734C-F4D7-4E74-A857-54FFF747FCA4}" sibTransId="{3D0AEEEB-6400-47C1-A33B-AF677E47991C}"/>
    <dgm:cxn modelId="{FD4D62AE-41B3-4046-AB67-4870A6F66CF0}" type="presOf" srcId="{96CC1BDB-DAC0-446B-B72A-5146F1BB588A}" destId="{7BCDA8C2-B8B4-4909-A768-49F7A0526AFE}" srcOrd="0" destOrd="0" presId="urn:microsoft.com/office/officeart/2008/layout/VerticalCurvedList"/>
    <dgm:cxn modelId="{C63148B0-3203-4936-9B12-A32FCC0D8F16}" type="presOf" srcId="{AC97B832-94DE-4670-BE9D-19B157B8FAE7}" destId="{F111F0E9-415D-4431-B076-8D32DD8F23E0}" srcOrd="0" destOrd="0" presId="urn:microsoft.com/office/officeart/2008/layout/VerticalCurvedList"/>
    <dgm:cxn modelId="{8F93F8EA-02C1-4B83-A557-EB4F6D0CF0AA}" srcId="{AC97B832-94DE-4670-BE9D-19B157B8FAE7}" destId="{CC640ADD-2147-4BDE-88D1-50C1584756C9}" srcOrd="0" destOrd="0" parTransId="{50AC31EA-1151-452F-899F-7243103A5ACB}" sibTransId="{48F1C438-0060-439F-A42A-718C85CFAD18}"/>
    <dgm:cxn modelId="{04A8C7F9-733F-43C2-8EBC-F16E02D30BFD}" type="presOf" srcId="{02E2F9FF-9B20-479B-BA57-A8F7070B9F89}" destId="{7EC851A2-483D-44A4-A505-6781C5218391}" srcOrd="0" destOrd="0" presId="urn:microsoft.com/office/officeart/2008/layout/VerticalCurvedList"/>
    <dgm:cxn modelId="{6AAE46FC-6240-461F-8A0F-B2BEEDE26663}" type="presOf" srcId="{379D5459-0C2E-485D-8600-2A717FD5DEAD}" destId="{6079DEAA-C754-4E7B-9832-69F3D0B90D93}" srcOrd="0" destOrd="0" presId="urn:microsoft.com/office/officeart/2008/layout/VerticalCurvedList"/>
    <dgm:cxn modelId="{05AEDC0D-3A79-4457-B02E-F405A748A752}" type="presParOf" srcId="{F111F0E9-415D-4431-B076-8D32DD8F23E0}" destId="{9BC9C7A2-EBC7-4010-B46D-DD4A788AF9F1}" srcOrd="0" destOrd="0" presId="urn:microsoft.com/office/officeart/2008/layout/VerticalCurvedList"/>
    <dgm:cxn modelId="{C22DE1E3-1C45-4E44-A68C-6682A8ACCE15}" type="presParOf" srcId="{9BC9C7A2-EBC7-4010-B46D-DD4A788AF9F1}" destId="{C51A1892-AF65-4A3A-9638-84C4DEA6F7BD}" srcOrd="0" destOrd="0" presId="urn:microsoft.com/office/officeart/2008/layout/VerticalCurvedList"/>
    <dgm:cxn modelId="{0C2B749A-79EF-4B0D-B594-F075DA59310E}" type="presParOf" srcId="{C51A1892-AF65-4A3A-9638-84C4DEA6F7BD}" destId="{3602D194-0011-40D4-AA2D-31FB150882B7}" srcOrd="0" destOrd="0" presId="urn:microsoft.com/office/officeart/2008/layout/VerticalCurvedList"/>
    <dgm:cxn modelId="{AB80108A-6DD9-4714-8CBF-33657E7656C6}" type="presParOf" srcId="{C51A1892-AF65-4A3A-9638-84C4DEA6F7BD}" destId="{26A6269C-1B7A-4587-8A77-8BBCB3FDB634}" srcOrd="1" destOrd="0" presId="urn:microsoft.com/office/officeart/2008/layout/VerticalCurvedList"/>
    <dgm:cxn modelId="{0AAC67F4-E3D4-4985-9BBA-DA1E47E5FFC2}" type="presParOf" srcId="{C51A1892-AF65-4A3A-9638-84C4DEA6F7BD}" destId="{762327A1-3078-452E-A9F8-C1B82E2386A9}" srcOrd="2" destOrd="0" presId="urn:microsoft.com/office/officeart/2008/layout/VerticalCurvedList"/>
    <dgm:cxn modelId="{6FA865F3-6379-4C23-AF70-3335330FA4CE}" type="presParOf" srcId="{C51A1892-AF65-4A3A-9638-84C4DEA6F7BD}" destId="{E1F03155-BD04-4CC7-883B-2362095D470B}" srcOrd="3" destOrd="0" presId="urn:microsoft.com/office/officeart/2008/layout/VerticalCurvedList"/>
    <dgm:cxn modelId="{F3BC2B74-742E-4833-B975-2A29CFB6BEE6}" type="presParOf" srcId="{9BC9C7A2-EBC7-4010-B46D-DD4A788AF9F1}" destId="{806942B6-9883-4DD3-8B31-35AE1E454A4B}" srcOrd="1" destOrd="0" presId="urn:microsoft.com/office/officeart/2008/layout/VerticalCurvedList"/>
    <dgm:cxn modelId="{CF29FA56-BF13-43EF-949C-AFA2FCCFF4FC}" type="presParOf" srcId="{9BC9C7A2-EBC7-4010-B46D-DD4A788AF9F1}" destId="{32B94264-9997-49E5-AA2B-B2BDE5010F9C}" srcOrd="2" destOrd="0" presId="urn:microsoft.com/office/officeart/2008/layout/VerticalCurvedList"/>
    <dgm:cxn modelId="{44EF4155-1650-4EA9-AD2A-1FBDF495FF72}" type="presParOf" srcId="{32B94264-9997-49E5-AA2B-B2BDE5010F9C}" destId="{46E57A7E-5BB8-4E70-BC1A-78807D0ECCB9}" srcOrd="0" destOrd="0" presId="urn:microsoft.com/office/officeart/2008/layout/VerticalCurvedList"/>
    <dgm:cxn modelId="{53DA1938-133A-448D-B424-F094DB05E4A1}" type="presParOf" srcId="{9BC9C7A2-EBC7-4010-B46D-DD4A788AF9F1}" destId="{6079DEAA-C754-4E7B-9832-69F3D0B90D93}" srcOrd="3" destOrd="0" presId="urn:microsoft.com/office/officeart/2008/layout/VerticalCurvedList"/>
    <dgm:cxn modelId="{33A82529-934E-4680-92EA-AC2B3DA129A7}" type="presParOf" srcId="{9BC9C7A2-EBC7-4010-B46D-DD4A788AF9F1}" destId="{992F9258-0910-4FD9-AE8B-C426F3B32554}" srcOrd="4" destOrd="0" presId="urn:microsoft.com/office/officeart/2008/layout/VerticalCurvedList"/>
    <dgm:cxn modelId="{CF139AB0-D669-4C00-A9C9-4CAD5B2D73BE}" type="presParOf" srcId="{992F9258-0910-4FD9-AE8B-C426F3B32554}" destId="{1C72FD9B-537B-4598-9F11-AE2B35CDA0F0}" srcOrd="0" destOrd="0" presId="urn:microsoft.com/office/officeart/2008/layout/VerticalCurvedList"/>
    <dgm:cxn modelId="{156B17CA-FE96-48D0-B39B-9C8F2BAF1AAD}" type="presParOf" srcId="{9BC9C7A2-EBC7-4010-B46D-DD4A788AF9F1}" destId="{7EC851A2-483D-44A4-A505-6781C5218391}" srcOrd="5" destOrd="0" presId="urn:microsoft.com/office/officeart/2008/layout/VerticalCurvedList"/>
    <dgm:cxn modelId="{116245F5-D382-4F08-A196-A44C4BB994E5}" type="presParOf" srcId="{9BC9C7A2-EBC7-4010-B46D-DD4A788AF9F1}" destId="{0A64B7FD-F1A4-44A2-81A2-11EA48F3C21B}" srcOrd="6" destOrd="0" presId="urn:microsoft.com/office/officeart/2008/layout/VerticalCurvedList"/>
    <dgm:cxn modelId="{19A330BD-0581-4433-9D3D-7A8FDE25F9BC}" type="presParOf" srcId="{0A64B7FD-F1A4-44A2-81A2-11EA48F3C21B}" destId="{537D2E93-AACF-4D01-A752-EA4BA78447AA}" srcOrd="0" destOrd="0" presId="urn:microsoft.com/office/officeart/2008/layout/VerticalCurvedList"/>
    <dgm:cxn modelId="{8E828ACF-6F35-4943-8E89-E7ACE4B1EE1F}" type="presParOf" srcId="{9BC9C7A2-EBC7-4010-B46D-DD4A788AF9F1}" destId="{7BCDA8C2-B8B4-4909-A768-49F7A0526AFE}" srcOrd="7" destOrd="0" presId="urn:microsoft.com/office/officeart/2008/layout/VerticalCurvedList"/>
    <dgm:cxn modelId="{64F99CFF-DDB6-4987-A972-CE4508FE2E2B}" type="presParOf" srcId="{9BC9C7A2-EBC7-4010-B46D-DD4A788AF9F1}" destId="{483D45FE-5C53-4F72-A656-8782CDF1DBAA}" srcOrd="8" destOrd="0" presId="urn:microsoft.com/office/officeart/2008/layout/VerticalCurvedList"/>
    <dgm:cxn modelId="{3801073E-BA62-4EC8-96C1-6453C5F29427}" type="presParOf" srcId="{483D45FE-5C53-4F72-A656-8782CDF1DBAA}" destId="{16B8548F-3448-400E-BD8A-D60D7B23576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87C0D4A-D978-426C-8389-EB4491497B07}"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en-GB"/>
        </a:p>
      </dgm:t>
    </dgm:pt>
    <dgm:pt modelId="{96E85395-35DC-44D6-A301-5E9C0EB3F0F1}">
      <dgm:prSet/>
      <dgm:spPr/>
      <dgm:t>
        <a:bodyPr/>
        <a:lstStyle/>
        <a:p>
          <a:r>
            <a:rPr lang="en-GB" dirty="0"/>
            <a:t>As an Admin</a:t>
          </a:r>
        </a:p>
      </dgm:t>
    </dgm:pt>
    <dgm:pt modelId="{A971CC02-3E34-4BED-AE62-5AB83A2B6E37}" type="parTrans" cxnId="{6D99D518-F0F8-4A17-A436-B7BB95BDC43A}">
      <dgm:prSet/>
      <dgm:spPr/>
      <dgm:t>
        <a:bodyPr/>
        <a:lstStyle/>
        <a:p>
          <a:endParaRPr lang="en-GB"/>
        </a:p>
      </dgm:t>
    </dgm:pt>
    <dgm:pt modelId="{39609E23-0E36-44AB-A1CE-CBFD4091F352}" type="sibTrans" cxnId="{6D99D518-F0F8-4A17-A436-B7BB95BDC43A}">
      <dgm:prSet/>
      <dgm:spPr/>
      <dgm:t>
        <a:bodyPr/>
        <a:lstStyle/>
        <a:p>
          <a:endParaRPr lang="en-GB"/>
        </a:p>
      </dgm:t>
    </dgm:pt>
    <dgm:pt modelId="{0187CE8A-3014-44F2-8803-E6399135E51A}">
      <dgm:prSet/>
      <dgm:spPr/>
      <dgm:t>
        <a:bodyPr/>
        <a:lstStyle/>
        <a:p>
          <a:r>
            <a:rPr lang="en-GB" dirty="0"/>
            <a:t>Create a </a:t>
          </a:r>
          <a:r>
            <a:rPr lang="en-GB" dirty="0" err="1"/>
            <a:t>Catalog</a:t>
          </a:r>
          <a:endParaRPr lang="en-GB" dirty="0"/>
        </a:p>
      </dgm:t>
    </dgm:pt>
    <dgm:pt modelId="{AED0CC03-0293-4287-BC0F-FC6E73D2E30A}" type="parTrans" cxnId="{48E7732A-E894-4A85-9BA9-3DD068736B05}">
      <dgm:prSet/>
      <dgm:spPr/>
      <dgm:t>
        <a:bodyPr/>
        <a:lstStyle/>
        <a:p>
          <a:endParaRPr lang="en-GB"/>
        </a:p>
      </dgm:t>
    </dgm:pt>
    <dgm:pt modelId="{ABF7E5A0-BD74-42F8-9385-DC6349D2FBC0}" type="sibTrans" cxnId="{48E7732A-E894-4A85-9BA9-3DD068736B05}">
      <dgm:prSet/>
      <dgm:spPr/>
      <dgm:t>
        <a:bodyPr/>
        <a:lstStyle/>
        <a:p>
          <a:endParaRPr lang="en-GB"/>
        </a:p>
      </dgm:t>
    </dgm:pt>
    <dgm:pt modelId="{9E1A5ADC-7FEF-4329-A278-F6A3A3B2A408}">
      <dgm:prSet/>
      <dgm:spPr/>
      <dgm:t>
        <a:bodyPr/>
        <a:lstStyle/>
        <a:p>
          <a:r>
            <a:rPr lang="en-GB"/>
            <a:t>As a user</a:t>
          </a:r>
        </a:p>
      </dgm:t>
    </dgm:pt>
    <dgm:pt modelId="{5BE49782-CA77-4C9D-967C-0B8D4546FCBB}" type="parTrans" cxnId="{D3651E66-E027-4EE1-840A-A7C7A8D0E544}">
      <dgm:prSet/>
      <dgm:spPr/>
      <dgm:t>
        <a:bodyPr/>
        <a:lstStyle/>
        <a:p>
          <a:endParaRPr lang="en-GB"/>
        </a:p>
      </dgm:t>
    </dgm:pt>
    <dgm:pt modelId="{96D25C2F-6A64-478F-80CC-9DB97A37E08F}" type="sibTrans" cxnId="{D3651E66-E027-4EE1-840A-A7C7A8D0E544}">
      <dgm:prSet/>
      <dgm:spPr/>
      <dgm:t>
        <a:bodyPr/>
        <a:lstStyle/>
        <a:p>
          <a:endParaRPr lang="en-GB"/>
        </a:p>
      </dgm:t>
    </dgm:pt>
    <dgm:pt modelId="{6AC47023-D535-4CD1-8F7A-A92A93D5B5D0}">
      <dgm:prSet/>
      <dgm:spPr/>
      <dgm:t>
        <a:bodyPr/>
        <a:lstStyle/>
        <a:p>
          <a:r>
            <a:rPr lang="en-GB"/>
            <a:t>Browse Access Packages</a:t>
          </a:r>
        </a:p>
      </dgm:t>
    </dgm:pt>
    <dgm:pt modelId="{AE8E8F02-C61C-4C3B-A002-CEB9571EC0C1}" type="parTrans" cxnId="{566BC660-179D-4A24-998E-0BFF8C2BAC56}">
      <dgm:prSet/>
      <dgm:spPr/>
      <dgm:t>
        <a:bodyPr/>
        <a:lstStyle/>
        <a:p>
          <a:endParaRPr lang="en-GB"/>
        </a:p>
      </dgm:t>
    </dgm:pt>
    <dgm:pt modelId="{17BEC6B7-AE6E-4C89-8FA1-0DA552D595CE}" type="sibTrans" cxnId="{566BC660-179D-4A24-998E-0BFF8C2BAC56}">
      <dgm:prSet/>
      <dgm:spPr/>
      <dgm:t>
        <a:bodyPr/>
        <a:lstStyle/>
        <a:p>
          <a:endParaRPr lang="en-GB"/>
        </a:p>
      </dgm:t>
    </dgm:pt>
    <dgm:pt modelId="{D4B519B4-4FCB-4DD8-BD3F-BA286B98022B}">
      <dgm:prSet/>
      <dgm:spPr/>
      <dgm:t>
        <a:bodyPr/>
        <a:lstStyle/>
        <a:p>
          <a:r>
            <a:rPr lang="en-GB"/>
            <a:t>Request Access Package</a:t>
          </a:r>
        </a:p>
      </dgm:t>
    </dgm:pt>
    <dgm:pt modelId="{F81881CE-59E4-4B2B-9525-A32583817A5C}" type="parTrans" cxnId="{526D2CEC-0D0E-44DE-A6BE-8796751F4B5F}">
      <dgm:prSet/>
      <dgm:spPr/>
      <dgm:t>
        <a:bodyPr/>
        <a:lstStyle/>
        <a:p>
          <a:endParaRPr lang="en-GB"/>
        </a:p>
      </dgm:t>
    </dgm:pt>
    <dgm:pt modelId="{5F4A96FC-CEA2-4FEE-A8D8-F09EB28EED93}" type="sibTrans" cxnId="{526D2CEC-0D0E-44DE-A6BE-8796751F4B5F}">
      <dgm:prSet/>
      <dgm:spPr/>
      <dgm:t>
        <a:bodyPr/>
        <a:lstStyle/>
        <a:p>
          <a:endParaRPr lang="en-GB"/>
        </a:p>
      </dgm:t>
    </dgm:pt>
    <dgm:pt modelId="{57D7465D-4D96-4224-A11C-B613A72BD656}">
      <dgm:prSet/>
      <dgm:spPr/>
      <dgm:t>
        <a:bodyPr/>
        <a:lstStyle/>
        <a:p>
          <a:r>
            <a:rPr lang="en-GB"/>
            <a:t>As a Manager</a:t>
          </a:r>
        </a:p>
      </dgm:t>
    </dgm:pt>
    <dgm:pt modelId="{792D06BD-085F-4587-A963-E482DFB8768D}" type="parTrans" cxnId="{2BF36745-FB5C-4DED-9AEB-4CAA0A78EA08}">
      <dgm:prSet/>
      <dgm:spPr/>
      <dgm:t>
        <a:bodyPr/>
        <a:lstStyle/>
        <a:p>
          <a:endParaRPr lang="en-GB"/>
        </a:p>
      </dgm:t>
    </dgm:pt>
    <dgm:pt modelId="{1A9D8205-5BF1-43B7-80D1-424BF8518E64}" type="sibTrans" cxnId="{2BF36745-FB5C-4DED-9AEB-4CAA0A78EA08}">
      <dgm:prSet/>
      <dgm:spPr/>
      <dgm:t>
        <a:bodyPr/>
        <a:lstStyle/>
        <a:p>
          <a:endParaRPr lang="en-GB"/>
        </a:p>
      </dgm:t>
    </dgm:pt>
    <dgm:pt modelId="{ECB85A23-7131-4BE5-A6EC-FB45BEF47DB9}">
      <dgm:prSet/>
      <dgm:spPr/>
      <dgm:t>
        <a:bodyPr/>
        <a:lstStyle/>
        <a:p>
          <a:r>
            <a:rPr lang="en-GB"/>
            <a:t>Approve Access Package</a:t>
          </a:r>
        </a:p>
      </dgm:t>
    </dgm:pt>
    <dgm:pt modelId="{479F8FFA-E3A8-4ACA-AD4A-A845F974FFE8}" type="parTrans" cxnId="{B7F44A79-DFE8-4E01-8DD9-2EA40CC4680A}">
      <dgm:prSet/>
      <dgm:spPr/>
      <dgm:t>
        <a:bodyPr/>
        <a:lstStyle/>
        <a:p>
          <a:endParaRPr lang="en-GB"/>
        </a:p>
      </dgm:t>
    </dgm:pt>
    <dgm:pt modelId="{CBFC2696-FE45-4E2A-A911-E668FC2161FF}" type="sibTrans" cxnId="{B7F44A79-DFE8-4E01-8DD9-2EA40CC4680A}">
      <dgm:prSet/>
      <dgm:spPr/>
      <dgm:t>
        <a:bodyPr/>
        <a:lstStyle/>
        <a:p>
          <a:endParaRPr lang="en-GB"/>
        </a:p>
      </dgm:t>
    </dgm:pt>
    <dgm:pt modelId="{23A2224D-C4A5-43AF-8A75-C9FA87E14E75}">
      <dgm:prSet/>
      <dgm:spPr/>
      <dgm:t>
        <a:bodyPr/>
        <a:lstStyle/>
        <a:p>
          <a:r>
            <a:rPr lang="en-GB"/>
            <a:t>As a User</a:t>
          </a:r>
        </a:p>
      </dgm:t>
    </dgm:pt>
    <dgm:pt modelId="{102754ED-31DB-4CCB-9E3A-B1CECE917E9F}" type="parTrans" cxnId="{BBBCD205-9299-4AB8-902C-166B455DCAD6}">
      <dgm:prSet/>
      <dgm:spPr/>
      <dgm:t>
        <a:bodyPr/>
        <a:lstStyle/>
        <a:p>
          <a:endParaRPr lang="en-GB"/>
        </a:p>
      </dgm:t>
    </dgm:pt>
    <dgm:pt modelId="{5B643484-3DA3-4C9A-90C6-079797EC8EDD}" type="sibTrans" cxnId="{BBBCD205-9299-4AB8-902C-166B455DCAD6}">
      <dgm:prSet/>
      <dgm:spPr/>
      <dgm:t>
        <a:bodyPr/>
        <a:lstStyle/>
        <a:p>
          <a:endParaRPr lang="en-GB"/>
        </a:p>
      </dgm:t>
    </dgm:pt>
    <dgm:pt modelId="{1A910444-8050-4FA9-9E84-F0AFB4E8BCA8}">
      <dgm:prSet/>
      <dgm:spPr/>
      <dgm:t>
        <a:bodyPr/>
        <a:lstStyle/>
        <a:p>
          <a:r>
            <a:rPr lang="en-GB"/>
            <a:t>Get Access</a:t>
          </a:r>
        </a:p>
      </dgm:t>
    </dgm:pt>
    <dgm:pt modelId="{331742BE-B423-41A9-B538-66C360E1E948}" type="parTrans" cxnId="{D5AEB5FD-BFFF-4A20-B7F4-31546E1C98E2}">
      <dgm:prSet/>
      <dgm:spPr/>
      <dgm:t>
        <a:bodyPr/>
        <a:lstStyle/>
        <a:p>
          <a:endParaRPr lang="en-GB"/>
        </a:p>
      </dgm:t>
    </dgm:pt>
    <dgm:pt modelId="{09256EFE-C030-4EB8-9C88-2C6CAE47D93B}" type="sibTrans" cxnId="{D5AEB5FD-BFFF-4A20-B7F4-31546E1C98E2}">
      <dgm:prSet/>
      <dgm:spPr/>
      <dgm:t>
        <a:bodyPr/>
        <a:lstStyle/>
        <a:p>
          <a:endParaRPr lang="en-GB"/>
        </a:p>
      </dgm:t>
    </dgm:pt>
    <dgm:pt modelId="{1636234B-040C-4CC5-9517-34FADA6DA01B}">
      <dgm:prSet/>
      <dgm:spPr/>
      <dgm:t>
        <a:bodyPr/>
        <a:lstStyle/>
        <a:p>
          <a:r>
            <a:rPr lang="en-GB"/>
            <a:t>As a Manager</a:t>
          </a:r>
        </a:p>
      </dgm:t>
    </dgm:pt>
    <dgm:pt modelId="{D7041A7B-AB4A-4146-8946-C8A744BB291E}" type="parTrans" cxnId="{E45E328E-5FAF-46B3-9A0B-06B357F7F31F}">
      <dgm:prSet/>
      <dgm:spPr/>
      <dgm:t>
        <a:bodyPr/>
        <a:lstStyle/>
        <a:p>
          <a:endParaRPr lang="en-GB"/>
        </a:p>
      </dgm:t>
    </dgm:pt>
    <dgm:pt modelId="{5F42E8E1-71F4-4D40-ABC3-1179D4004DCD}" type="sibTrans" cxnId="{E45E328E-5FAF-46B3-9A0B-06B357F7F31F}">
      <dgm:prSet/>
      <dgm:spPr/>
      <dgm:t>
        <a:bodyPr/>
        <a:lstStyle/>
        <a:p>
          <a:endParaRPr lang="en-GB"/>
        </a:p>
      </dgm:t>
    </dgm:pt>
    <dgm:pt modelId="{0FAE4D2A-31E9-4EDB-AFFA-960255A26219}">
      <dgm:prSet/>
      <dgm:spPr/>
      <dgm:t>
        <a:bodyPr/>
        <a:lstStyle/>
        <a:p>
          <a:r>
            <a:rPr lang="en-GB"/>
            <a:t>Review Access</a:t>
          </a:r>
        </a:p>
      </dgm:t>
    </dgm:pt>
    <dgm:pt modelId="{6A196D0B-AD80-4366-9746-556CFF94FF86}" type="parTrans" cxnId="{B573D91C-1BF2-4F73-BC42-7875D1A3EBAE}">
      <dgm:prSet/>
      <dgm:spPr/>
      <dgm:t>
        <a:bodyPr/>
        <a:lstStyle/>
        <a:p>
          <a:endParaRPr lang="en-GB"/>
        </a:p>
      </dgm:t>
    </dgm:pt>
    <dgm:pt modelId="{4F7B8002-44FF-48EB-8ADB-61486305CD6B}" type="sibTrans" cxnId="{B573D91C-1BF2-4F73-BC42-7875D1A3EBAE}">
      <dgm:prSet/>
      <dgm:spPr/>
      <dgm:t>
        <a:bodyPr/>
        <a:lstStyle/>
        <a:p>
          <a:endParaRPr lang="en-GB"/>
        </a:p>
      </dgm:t>
    </dgm:pt>
    <dgm:pt modelId="{B7751380-B64E-4B40-979A-8678AD5DD294}">
      <dgm:prSet/>
      <dgm:spPr/>
      <dgm:t>
        <a:bodyPr/>
        <a:lstStyle/>
        <a:p>
          <a:r>
            <a:rPr lang="en-GB" dirty="0"/>
            <a:t>Create access packages</a:t>
          </a:r>
        </a:p>
      </dgm:t>
    </dgm:pt>
    <dgm:pt modelId="{8F183E47-4C02-4A13-BE85-498715D2A12A}" type="parTrans" cxnId="{C82A7D8C-3BB5-4671-AB81-8C135E34B5F2}">
      <dgm:prSet/>
      <dgm:spPr/>
      <dgm:t>
        <a:bodyPr/>
        <a:lstStyle/>
        <a:p>
          <a:endParaRPr lang="en-GB"/>
        </a:p>
      </dgm:t>
    </dgm:pt>
    <dgm:pt modelId="{8AEA082C-231E-4E25-B698-C5C24C154006}" type="sibTrans" cxnId="{C82A7D8C-3BB5-4671-AB81-8C135E34B5F2}">
      <dgm:prSet/>
      <dgm:spPr/>
      <dgm:t>
        <a:bodyPr/>
        <a:lstStyle/>
        <a:p>
          <a:endParaRPr lang="en-GB"/>
        </a:p>
      </dgm:t>
    </dgm:pt>
    <dgm:pt modelId="{590775C8-86F0-4417-89AA-4133DB08B2EC}" type="pres">
      <dgm:prSet presAssocID="{487C0D4A-D978-426C-8389-EB4491497B07}" presName="CompostProcess" presStyleCnt="0">
        <dgm:presLayoutVars>
          <dgm:dir/>
          <dgm:resizeHandles val="exact"/>
        </dgm:presLayoutVars>
      </dgm:prSet>
      <dgm:spPr/>
    </dgm:pt>
    <dgm:pt modelId="{B31867EF-CC22-43C7-9AD5-ADABFBDBD729}" type="pres">
      <dgm:prSet presAssocID="{487C0D4A-D978-426C-8389-EB4491497B07}" presName="arrow" presStyleLbl="bgShp" presStyleIdx="0" presStyleCnt="1"/>
      <dgm:spPr/>
    </dgm:pt>
    <dgm:pt modelId="{1D5DA626-E96D-4A2B-B934-69CC82BEB99D}" type="pres">
      <dgm:prSet presAssocID="{487C0D4A-D978-426C-8389-EB4491497B07}" presName="linearProcess" presStyleCnt="0"/>
      <dgm:spPr/>
    </dgm:pt>
    <dgm:pt modelId="{05E89DD7-3C51-4074-8A7C-781AB89A9F73}" type="pres">
      <dgm:prSet presAssocID="{96E85395-35DC-44D6-A301-5E9C0EB3F0F1}" presName="textNode" presStyleLbl="node1" presStyleIdx="0" presStyleCnt="5">
        <dgm:presLayoutVars>
          <dgm:bulletEnabled val="1"/>
        </dgm:presLayoutVars>
      </dgm:prSet>
      <dgm:spPr/>
    </dgm:pt>
    <dgm:pt modelId="{1B32D846-520C-4D03-B713-FFA3BB29FC28}" type="pres">
      <dgm:prSet presAssocID="{39609E23-0E36-44AB-A1CE-CBFD4091F352}" presName="sibTrans" presStyleCnt="0"/>
      <dgm:spPr/>
    </dgm:pt>
    <dgm:pt modelId="{9EFB591F-32A4-4D56-8EB1-E39AA978BAD9}" type="pres">
      <dgm:prSet presAssocID="{9E1A5ADC-7FEF-4329-A278-F6A3A3B2A408}" presName="textNode" presStyleLbl="node1" presStyleIdx="1" presStyleCnt="5">
        <dgm:presLayoutVars>
          <dgm:bulletEnabled val="1"/>
        </dgm:presLayoutVars>
      </dgm:prSet>
      <dgm:spPr/>
    </dgm:pt>
    <dgm:pt modelId="{DB0372CD-D925-4AFC-B344-81E8319712D0}" type="pres">
      <dgm:prSet presAssocID="{96D25C2F-6A64-478F-80CC-9DB97A37E08F}" presName="sibTrans" presStyleCnt="0"/>
      <dgm:spPr/>
    </dgm:pt>
    <dgm:pt modelId="{AA18444F-712E-47F6-9592-F8D4ACF2DD2A}" type="pres">
      <dgm:prSet presAssocID="{57D7465D-4D96-4224-A11C-B613A72BD656}" presName="textNode" presStyleLbl="node1" presStyleIdx="2" presStyleCnt="5">
        <dgm:presLayoutVars>
          <dgm:bulletEnabled val="1"/>
        </dgm:presLayoutVars>
      </dgm:prSet>
      <dgm:spPr/>
    </dgm:pt>
    <dgm:pt modelId="{3944C692-B5F8-4DCD-9D4F-804096B7B088}" type="pres">
      <dgm:prSet presAssocID="{1A9D8205-5BF1-43B7-80D1-424BF8518E64}" presName="sibTrans" presStyleCnt="0"/>
      <dgm:spPr/>
    </dgm:pt>
    <dgm:pt modelId="{6B450925-3105-4507-B039-DDDA0C36499E}" type="pres">
      <dgm:prSet presAssocID="{23A2224D-C4A5-43AF-8A75-C9FA87E14E75}" presName="textNode" presStyleLbl="node1" presStyleIdx="3" presStyleCnt="5">
        <dgm:presLayoutVars>
          <dgm:bulletEnabled val="1"/>
        </dgm:presLayoutVars>
      </dgm:prSet>
      <dgm:spPr/>
    </dgm:pt>
    <dgm:pt modelId="{2AFB7E70-9147-4742-A685-C864C374B7D4}" type="pres">
      <dgm:prSet presAssocID="{5B643484-3DA3-4C9A-90C6-079797EC8EDD}" presName="sibTrans" presStyleCnt="0"/>
      <dgm:spPr/>
    </dgm:pt>
    <dgm:pt modelId="{FC3F15D7-8779-412B-80AF-55E97221EBC4}" type="pres">
      <dgm:prSet presAssocID="{1636234B-040C-4CC5-9517-34FADA6DA01B}" presName="textNode" presStyleLbl="node1" presStyleIdx="4" presStyleCnt="5">
        <dgm:presLayoutVars>
          <dgm:bulletEnabled val="1"/>
        </dgm:presLayoutVars>
      </dgm:prSet>
      <dgm:spPr/>
    </dgm:pt>
  </dgm:ptLst>
  <dgm:cxnLst>
    <dgm:cxn modelId="{BBBCD205-9299-4AB8-902C-166B455DCAD6}" srcId="{487C0D4A-D978-426C-8389-EB4491497B07}" destId="{23A2224D-C4A5-43AF-8A75-C9FA87E14E75}" srcOrd="3" destOrd="0" parTransId="{102754ED-31DB-4CCB-9E3A-B1CECE917E9F}" sibTransId="{5B643484-3DA3-4C9A-90C6-079797EC8EDD}"/>
    <dgm:cxn modelId="{8F66490D-7E55-4160-B675-3FBFE9673D35}" type="presOf" srcId="{57D7465D-4D96-4224-A11C-B613A72BD656}" destId="{AA18444F-712E-47F6-9592-F8D4ACF2DD2A}" srcOrd="0" destOrd="0" presId="urn:microsoft.com/office/officeart/2005/8/layout/hProcess9"/>
    <dgm:cxn modelId="{6D99D518-F0F8-4A17-A436-B7BB95BDC43A}" srcId="{487C0D4A-D978-426C-8389-EB4491497B07}" destId="{96E85395-35DC-44D6-A301-5E9C0EB3F0F1}" srcOrd="0" destOrd="0" parTransId="{A971CC02-3E34-4BED-AE62-5AB83A2B6E37}" sibTransId="{39609E23-0E36-44AB-A1CE-CBFD4091F352}"/>
    <dgm:cxn modelId="{5BC7161A-ACE6-465F-AD99-4B83AD72C4ED}" type="presOf" srcId="{9E1A5ADC-7FEF-4329-A278-F6A3A3B2A408}" destId="{9EFB591F-32A4-4D56-8EB1-E39AA978BAD9}" srcOrd="0" destOrd="0" presId="urn:microsoft.com/office/officeart/2005/8/layout/hProcess9"/>
    <dgm:cxn modelId="{B573D91C-1BF2-4F73-BC42-7875D1A3EBAE}" srcId="{1636234B-040C-4CC5-9517-34FADA6DA01B}" destId="{0FAE4D2A-31E9-4EDB-AFFA-960255A26219}" srcOrd="0" destOrd="0" parTransId="{6A196D0B-AD80-4366-9746-556CFF94FF86}" sibTransId="{4F7B8002-44FF-48EB-8ADB-61486305CD6B}"/>
    <dgm:cxn modelId="{0C80E327-9AD0-45CE-8203-5AA060E1A2B0}" type="presOf" srcId="{487C0D4A-D978-426C-8389-EB4491497B07}" destId="{590775C8-86F0-4417-89AA-4133DB08B2EC}" srcOrd="0" destOrd="0" presId="urn:microsoft.com/office/officeart/2005/8/layout/hProcess9"/>
    <dgm:cxn modelId="{48E7732A-E894-4A85-9BA9-3DD068736B05}" srcId="{96E85395-35DC-44D6-A301-5E9C0EB3F0F1}" destId="{0187CE8A-3014-44F2-8803-E6399135E51A}" srcOrd="0" destOrd="0" parTransId="{AED0CC03-0293-4287-BC0F-FC6E73D2E30A}" sibTransId="{ABF7E5A0-BD74-42F8-9385-DC6349D2FBC0}"/>
    <dgm:cxn modelId="{1297B62B-B9AB-454D-92A2-CAECBE2567C1}" type="presOf" srcId="{1636234B-040C-4CC5-9517-34FADA6DA01B}" destId="{FC3F15D7-8779-412B-80AF-55E97221EBC4}" srcOrd="0" destOrd="0" presId="urn:microsoft.com/office/officeart/2005/8/layout/hProcess9"/>
    <dgm:cxn modelId="{0FD96A40-F0BE-403C-80ED-4FE8358D0561}" type="presOf" srcId="{B7751380-B64E-4B40-979A-8678AD5DD294}" destId="{05E89DD7-3C51-4074-8A7C-781AB89A9F73}" srcOrd="0" destOrd="2" presId="urn:microsoft.com/office/officeart/2005/8/layout/hProcess9"/>
    <dgm:cxn modelId="{6F32B35B-9897-4617-9FF6-105B4A226024}" type="presOf" srcId="{0187CE8A-3014-44F2-8803-E6399135E51A}" destId="{05E89DD7-3C51-4074-8A7C-781AB89A9F73}" srcOrd="0" destOrd="1" presId="urn:microsoft.com/office/officeart/2005/8/layout/hProcess9"/>
    <dgm:cxn modelId="{566BC660-179D-4A24-998E-0BFF8C2BAC56}" srcId="{9E1A5ADC-7FEF-4329-A278-F6A3A3B2A408}" destId="{6AC47023-D535-4CD1-8F7A-A92A93D5B5D0}" srcOrd="0" destOrd="0" parTransId="{AE8E8F02-C61C-4C3B-A002-CEB9571EC0C1}" sibTransId="{17BEC6B7-AE6E-4C89-8FA1-0DA552D595CE}"/>
    <dgm:cxn modelId="{2BF36745-FB5C-4DED-9AEB-4CAA0A78EA08}" srcId="{487C0D4A-D978-426C-8389-EB4491497B07}" destId="{57D7465D-4D96-4224-A11C-B613A72BD656}" srcOrd="2" destOrd="0" parTransId="{792D06BD-085F-4587-A963-E482DFB8768D}" sibTransId="{1A9D8205-5BF1-43B7-80D1-424BF8518E64}"/>
    <dgm:cxn modelId="{D3651E66-E027-4EE1-840A-A7C7A8D0E544}" srcId="{487C0D4A-D978-426C-8389-EB4491497B07}" destId="{9E1A5ADC-7FEF-4329-A278-F6A3A3B2A408}" srcOrd="1" destOrd="0" parTransId="{5BE49782-CA77-4C9D-967C-0B8D4546FCBB}" sibTransId="{96D25C2F-6A64-478F-80CC-9DB97A37E08F}"/>
    <dgm:cxn modelId="{40B83F4F-884E-4E9A-9C72-C9E2786D2977}" type="presOf" srcId="{1A910444-8050-4FA9-9E84-F0AFB4E8BCA8}" destId="{6B450925-3105-4507-B039-DDDA0C36499E}" srcOrd="0" destOrd="1" presId="urn:microsoft.com/office/officeart/2005/8/layout/hProcess9"/>
    <dgm:cxn modelId="{AC10EC72-0720-4689-8968-5BF37EC8EDEA}" type="presOf" srcId="{96E85395-35DC-44D6-A301-5E9C0EB3F0F1}" destId="{05E89DD7-3C51-4074-8A7C-781AB89A9F73}" srcOrd="0" destOrd="0" presId="urn:microsoft.com/office/officeart/2005/8/layout/hProcess9"/>
    <dgm:cxn modelId="{B7F44A79-DFE8-4E01-8DD9-2EA40CC4680A}" srcId="{57D7465D-4D96-4224-A11C-B613A72BD656}" destId="{ECB85A23-7131-4BE5-A6EC-FB45BEF47DB9}" srcOrd="0" destOrd="0" parTransId="{479F8FFA-E3A8-4ACA-AD4A-A845F974FFE8}" sibTransId="{CBFC2696-FE45-4E2A-A911-E668FC2161FF}"/>
    <dgm:cxn modelId="{50388059-AF12-4E6C-AA91-E8A3B19E1321}" type="presOf" srcId="{0FAE4D2A-31E9-4EDB-AFFA-960255A26219}" destId="{FC3F15D7-8779-412B-80AF-55E97221EBC4}" srcOrd="0" destOrd="1" presId="urn:microsoft.com/office/officeart/2005/8/layout/hProcess9"/>
    <dgm:cxn modelId="{C82A7D8C-3BB5-4671-AB81-8C135E34B5F2}" srcId="{96E85395-35DC-44D6-A301-5E9C0EB3F0F1}" destId="{B7751380-B64E-4B40-979A-8678AD5DD294}" srcOrd="1" destOrd="0" parTransId="{8F183E47-4C02-4A13-BE85-498715D2A12A}" sibTransId="{8AEA082C-231E-4E25-B698-C5C24C154006}"/>
    <dgm:cxn modelId="{E45E328E-5FAF-46B3-9A0B-06B357F7F31F}" srcId="{487C0D4A-D978-426C-8389-EB4491497B07}" destId="{1636234B-040C-4CC5-9517-34FADA6DA01B}" srcOrd="4" destOrd="0" parTransId="{D7041A7B-AB4A-4146-8946-C8A744BB291E}" sibTransId="{5F42E8E1-71F4-4D40-ABC3-1179D4004DCD}"/>
    <dgm:cxn modelId="{9E5EC99B-760B-4466-986F-12379951763C}" type="presOf" srcId="{ECB85A23-7131-4BE5-A6EC-FB45BEF47DB9}" destId="{AA18444F-712E-47F6-9592-F8D4ACF2DD2A}" srcOrd="0" destOrd="1" presId="urn:microsoft.com/office/officeart/2005/8/layout/hProcess9"/>
    <dgm:cxn modelId="{77F9E3D6-3311-42DC-9185-48E47F9786FB}" type="presOf" srcId="{23A2224D-C4A5-43AF-8A75-C9FA87E14E75}" destId="{6B450925-3105-4507-B039-DDDA0C36499E}" srcOrd="0" destOrd="0" presId="urn:microsoft.com/office/officeart/2005/8/layout/hProcess9"/>
    <dgm:cxn modelId="{EABEA4D9-6DDC-47B8-BCDE-9B000E3C980B}" type="presOf" srcId="{D4B519B4-4FCB-4DD8-BD3F-BA286B98022B}" destId="{9EFB591F-32A4-4D56-8EB1-E39AA978BAD9}" srcOrd="0" destOrd="2" presId="urn:microsoft.com/office/officeart/2005/8/layout/hProcess9"/>
    <dgm:cxn modelId="{38C70FE5-B33B-4AB4-B08C-A64FF0BBFBDB}" type="presOf" srcId="{6AC47023-D535-4CD1-8F7A-A92A93D5B5D0}" destId="{9EFB591F-32A4-4D56-8EB1-E39AA978BAD9}" srcOrd="0" destOrd="1" presId="urn:microsoft.com/office/officeart/2005/8/layout/hProcess9"/>
    <dgm:cxn modelId="{526D2CEC-0D0E-44DE-A6BE-8796751F4B5F}" srcId="{9E1A5ADC-7FEF-4329-A278-F6A3A3B2A408}" destId="{D4B519B4-4FCB-4DD8-BD3F-BA286B98022B}" srcOrd="1" destOrd="0" parTransId="{F81881CE-59E4-4B2B-9525-A32583817A5C}" sibTransId="{5F4A96FC-CEA2-4FEE-A8D8-F09EB28EED93}"/>
    <dgm:cxn modelId="{D5AEB5FD-BFFF-4A20-B7F4-31546E1C98E2}" srcId="{23A2224D-C4A5-43AF-8A75-C9FA87E14E75}" destId="{1A910444-8050-4FA9-9E84-F0AFB4E8BCA8}" srcOrd="0" destOrd="0" parTransId="{331742BE-B423-41A9-B538-66C360E1E948}" sibTransId="{09256EFE-C030-4EB8-9C88-2C6CAE47D93B}"/>
    <dgm:cxn modelId="{528ADB63-1B52-4EA4-993B-1F2BF98F4CBA}" type="presParOf" srcId="{590775C8-86F0-4417-89AA-4133DB08B2EC}" destId="{B31867EF-CC22-43C7-9AD5-ADABFBDBD729}" srcOrd="0" destOrd="0" presId="urn:microsoft.com/office/officeart/2005/8/layout/hProcess9"/>
    <dgm:cxn modelId="{6A940E2A-C171-4D88-A70B-10FC76E36010}" type="presParOf" srcId="{590775C8-86F0-4417-89AA-4133DB08B2EC}" destId="{1D5DA626-E96D-4A2B-B934-69CC82BEB99D}" srcOrd="1" destOrd="0" presId="urn:microsoft.com/office/officeart/2005/8/layout/hProcess9"/>
    <dgm:cxn modelId="{BA7E2919-7DCB-473E-8CAD-C589B453EF83}" type="presParOf" srcId="{1D5DA626-E96D-4A2B-B934-69CC82BEB99D}" destId="{05E89DD7-3C51-4074-8A7C-781AB89A9F73}" srcOrd="0" destOrd="0" presId="urn:microsoft.com/office/officeart/2005/8/layout/hProcess9"/>
    <dgm:cxn modelId="{588637FA-27FF-425B-BFD4-F4F970C707F7}" type="presParOf" srcId="{1D5DA626-E96D-4A2B-B934-69CC82BEB99D}" destId="{1B32D846-520C-4D03-B713-FFA3BB29FC28}" srcOrd="1" destOrd="0" presId="urn:microsoft.com/office/officeart/2005/8/layout/hProcess9"/>
    <dgm:cxn modelId="{4F881B8F-2588-4C16-B8D6-E1D35234F9C8}" type="presParOf" srcId="{1D5DA626-E96D-4A2B-B934-69CC82BEB99D}" destId="{9EFB591F-32A4-4D56-8EB1-E39AA978BAD9}" srcOrd="2" destOrd="0" presId="urn:microsoft.com/office/officeart/2005/8/layout/hProcess9"/>
    <dgm:cxn modelId="{711830FA-9859-4826-A7E0-CAFA970A722A}" type="presParOf" srcId="{1D5DA626-E96D-4A2B-B934-69CC82BEB99D}" destId="{DB0372CD-D925-4AFC-B344-81E8319712D0}" srcOrd="3" destOrd="0" presId="urn:microsoft.com/office/officeart/2005/8/layout/hProcess9"/>
    <dgm:cxn modelId="{C7944B17-86B3-48EE-8A44-86EB3C6B2925}" type="presParOf" srcId="{1D5DA626-E96D-4A2B-B934-69CC82BEB99D}" destId="{AA18444F-712E-47F6-9592-F8D4ACF2DD2A}" srcOrd="4" destOrd="0" presId="urn:microsoft.com/office/officeart/2005/8/layout/hProcess9"/>
    <dgm:cxn modelId="{611F4ABB-82BC-42AB-8256-786B16CC237B}" type="presParOf" srcId="{1D5DA626-E96D-4A2B-B934-69CC82BEB99D}" destId="{3944C692-B5F8-4DCD-9D4F-804096B7B088}" srcOrd="5" destOrd="0" presId="urn:microsoft.com/office/officeart/2005/8/layout/hProcess9"/>
    <dgm:cxn modelId="{0634E228-499F-44A8-9321-28F4B08F009D}" type="presParOf" srcId="{1D5DA626-E96D-4A2B-B934-69CC82BEB99D}" destId="{6B450925-3105-4507-B039-DDDA0C36499E}" srcOrd="6" destOrd="0" presId="urn:microsoft.com/office/officeart/2005/8/layout/hProcess9"/>
    <dgm:cxn modelId="{5D9690AE-BC79-4A11-B439-58540781712F}" type="presParOf" srcId="{1D5DA626-E96D-4A2B-B934-69CC82BEB99D}" destId="{2AFB7E70-9147-4742-A685-C864C374B7D4}" srcOrd="7" destOrd="0" presId="urn:microsoft.com/office/officeart/2005/8/layout/hProcess9"/>
    <dgm:cxn modelId="{6742CD84-8972-4203-AEB9-7F232270EF3D}" type="presParOf" srcId="{1D5DA626-E96D-4A2B-B934-69CC82BEB99D}" destId="{FC3F15D7-8779-412B-80AF-55E97221EBC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147AE6-C0F5-45BC-A17F-ABEF34D61AE0}" type="doc">
      <dgm:prSet loTypeId="urn:microsoft.com/office/officeart/2005/8/layout/hierarchy3" loCatId="hierarchy" qsTypeId="urn:microsoft.com/office/officeart/2005/8/quickstyle/simple1" qsCatId="simple" csTypeId="urn:microsoft.com/office/officeart/2005/8/colors/accent2_2" csCatId="accent2"/>
      <dgm:spPr/>
      <dgm:t>
        <a:bodyPr/>
        <a:lstStyle/>
        <a:p>
          <a:endParaRPr lang="en-GB"/>
        </a:p>
      </dgm:t>
    </dgm:pt>
    <dgm:pt modelId="{E780D216-E1F9-4328-9165-2168031AC013}">
      <dgm:prSet/>
      <dgm:spPr/>
      <dgm:t>
        <a:bodyPr/>
        <a:lstStyle/>
        <a:p>
          <a:r>
            <a:rPr lang="en-GB"/>
            <a:t>New Starter</a:t>
          </a:r>
        </a:p>
      </dgm:t>
    </dgm:pt>
    <dgm:pt modelId="{1B40CFE7-34CF-465D-A78B-1B41FA409AE8}" type="parTrans" cxnId="{80136E3A-854D-491A-80D8-C5F638C301F8}">
      <dgm:prSet/>
      <dgm:spPr/>
      <dgm:t>
        <a:bodyPr/>
        <a:lstStyle/>
        <a:p>
          <a:endParaRPr lang="en-GB"/>
        </a:p>
      </dgm:t>
    </dgm:pt>
    <dgm:pt modelId="{FCF480FF-623D-40AE-A713-B9A6F07A871D}" type="sibTrans" cxnId="{80136E3A-854D-491A-80D8-C5F638C301F8}">
      <dgm:prSet/>
      <dgm:spPr/>
      <dgm:t>
        <a:bodyPr/>
        <a:lstStyle/>
        <a:p>
          <a:endParaRPr lang="en-GB"/>
        </a:p>
      </dgm:t>
    </dgm:pt>
    <dgm:pt modelId="{0C0D72CE-BCE4-4414-8177-C69A8A3A6BC8}">
      <dgm:prSet/>
      <dgm:spPr/>
      <dgm:t>
        <a:bodyPr/>
        <a:lstStyle/>
        <a:p>
          <a:r>
            <a:rPr lang="en-GB"/>
            <a:t>Assign same permissions as John</a:t>
          </a:r>
          <a:endParaRPr lang="en-GB" dirty="0"/>
        </a:p>
      </dgm:t>
    </dgm:pt>
    <dgm:pt modelId="{FA568651-9C25-4BC3-AE11-32BC2A5EF224}" type="parTrans" cxnId="{0EC5FF9E-D79E-47F5-974B-C4B0F9570297}">
      <dgm:prSet/>
      <dgm:spPr/>
      <dgm:t>
        <a:bodyPr/>
        <a:lstStyle/>
        <a:p>
          <a:endParaRPr lang="en-GB"/>
        </a:p>
      </dgm:t>
    </dgm:pt>
    <dgm:pt modelId="{0B550A4A-6334-4B17-8FF0-A95CF1D3163C}" type="sibTrans" cxnId="{0EC5FF9E-D79E-47F5-974B-C4B0F9570297}">
      <dgm:prSet/>
      <dgm:spPr/>
      <dgm:t>
        <a:bodyPr/>
        <a:lstStyle/>
        <a:p>
          <a:endParaRPr lang="en-GB"/>
        </a:p>
      </dgm:t>
    </dgm:pt>
    <dgm:pt modelId="{5FF40B60-2038-4925-9009-D9149E5B349A}">
      <dgm:prSet/>
      <dgm:spPr/>
      <dgm:t>
        <a:bodyPr/>
        <a:lstStyle/>
        <a:p>
          <a:r>
            <a:rPr lang="en-GB"/>
            <a:t>All permissions are permanently allocated</a:t>
          </a:r>
        </a:p>
      </dgm:t>
    </dgm:pt>
    <dgm:pt modelId="{A5CE3437-FAAE-4A33-8344-24494E08DF81}" type="parTrans" cxnId="{53A33633-E6FA-4E82-A019-C08778D2D018}">
      <dgm:prSet/>
      <dgm:spPr/>
      <dgm:t>
        <a:bodyPr/>
        <a:lstStyle/>
        <a:p>
          <a:endParaRPr lang="en-GB"/>
        </a:p>
      </dgm:t>
    </dgm:pt>
    <dgm:pt modelId="{0C58AA6A-8E28-49EB-93B6-F6FA481A7A55}" type="sibTrans" cxnId="{53A33633-E6FA-4E82-A019-C08778D2D018}">
      <dgm:prSet/>
      <dgm:spPr/>
      <dgm:t>
        <a:bodyPr/>
        <a:lstStyle/>
        <a:p>
          <a:endParaRPr lang="en-GB"/>
        </a:p>
      </dgm:t>
    </dgm:pt>
    <dgm:pt modelId="{2823C836-28BE-4684-8F1E-0AEF7D99D8B2}" type="pres">
      <dgm:prSet presAssocID="{4F147AE6-C0F5-45BC-A17F-ABEF34D61AE0}" presName="diagram" presStyleCnt="0">
        <dgm:presLayoutVars>
          <dgm:chPref val="1"/>
          <dgm:dir/>
          <dgm:animOne val="branch"/>
          <dgm:animLvl val="lvl"/>
          <dgm:resizeHandles/>
        </dgm:presLayoutVars>
      </dgm:prSet>
      <dgm:spPr/>
    </dgm:pt>
    <dgm:pt modelId="{B847DDB9-F3F8-458F-AC4C-11DEB141B241}" type="pres">
      <dgm:prSet presAssocID="{E780D216-E1F9-4328-9165-2168031AC013}" presName="root" presStyleCnt="0"/>
      <dgm:spPr/>
    </dgm:pt>
    <dgm:pt modelId="{AA60DF6B-5DC5-4A46-9A10-EBD745AD7350}" type="pres">
      <dgm:prSet presAssocID="{E780D216-E1F9-4328-9165-2168031AC013}" presName="rootComposite" presStyleCnt="0"/>
      <dgm:spPr/>
    </dgm:pt>
    <dgm:pt modelId="{45A7A264-8C1E-42B6-B97D-3C50B185106D}" type="pres">
      <dgm:prSet presAssocID="{E780D216-E1F9-4328-9165-2168031AC013}" presName="rootText" presStyleLbl="node1" presStyleIdx="0" presStyleCnt="1"/>
      <dgm:spPr/>
    </dgm:pt>
    <dgm:pt modelId="{EBA3EFAB-6310-4B2A-8ABC-E4849574ABA8}" type="pres">
      <dgm:prSet presAssocID="{E780D216-E1F9-4328-9165-2168031AC013}" presName="rootConnector" presStyleLbl="node1" presStyleIdx="0" presStyleCnt="1"/>
      <dgm:spPr/>
    </dgm:pt>
    <dgm:pt modelId="{55B350B8-BFE6-49A9-9A2F-A0DA494898DB}" type="pres">
      <dgm:prSet presAssocID="{E780D216-E1F9-4328-9165-2168031AC013}" presName="childShape" presStyleCnt="0"/>
      <dgm:spPr/>
    </dgm:pt>
    <dgm:pt modelId="{393A9F5E-E771-4FED-924D-BEA773ECE90D}" type="pres">
      <dgm:prSet presAssocID="{FA568651-9C25-4BC3-AE11-32BC2A5EF224}" presName="Name13" presStyleLbl="parChTrans1D2" presStyleIdx="0" presStyleCnt="2"/>
      <dgm:spPr/>
    </dgm:pt>
    <dgm:pt modelId="{B530CB74-9D59-4671-854D-1A00FCC50B21}" type="pres">
      <dgm:prSet presAssocID="{0C0D72CE-BCE4-4414-8177-C69A8A3A6BC8}" presName="childText" presStyleLbl="bgAcc1" presStyleIdx="0" presStyleCnt="2">
        <dgm:presLayoutVars>
          <dgm:bulletEnabled val="1"/>
        </dgm:presLayoutVars>
      </dgm:prSet>
      <dgm:spPr/>
    </dgm:pt>
    <dgm:pt modelId="{14EACF19-ECF3-4556-90BF-1A929E517456}" type="pres">
      <dgm:prSet presAssocID="{A5CE3437-FAAE-4A33-8344-24494E08DF81}" presName="Name13" presStyleLbl="parChTrans1D2" presStyleIdx="1" presStyleCnt="2"/>
      <dgm:spPr/>
    </dgm:pt>
    <dgm:pt modelId="{FA3E1646-A955-4B4C-BA3C-52A6009F9051}" type="pres">
      <dgm:prSet presAssocID="{5FF40B60-2038-4925-9009-D9149E5B349A}" presName="childText" presStyleLbl="bgAcc1" presStyleIdx="1" presStyleCnt="2">
        <dgm:presLayoutVars>
          <dgm:bulletEnabled val="1"/>
        </dgm:presLayoutVars>
      </dgm:prSet>
      <dgm:spPr/>
    </dgm:pt>
  </dgm:ptLst>
  <dgm:cxnLst>
    <dgm:cxn modelId="{472F5405-C179-4A0B-B8F2-CD91DD3BB4A3}" type="presOf" srcId="{A5CE3437-FAAE-4A33-8344-24494E08DF81}" destId="{14EACF19-ECF3-4556-90BF-1A929E517456}" srcOrd="0" destOrd="0" presId="urn:microsoft.com/office/officeart/2005/8/layout/hierarchy3"/>
    <dgm:cxn modelId="{CEEFAC20-FE8F-447D-A595-6445C28893E4}" type="presOf" srcId="{4F147AE6-C0F5-45BC-A17F-ABEF34D61AE0}" destId="{2823C836-28BE-4684-8F1E-0AEF7D99D8B2}" srcOrd="0" destOrd="0" presId="urn:microsoft.com/office/officeart/2005/8/layout/hierarchy3"/>
    <dgm:cxn modelId="{53A33633-E6FA-4E82-A019-C08778D2D018}" srcId="{E780D216-E1F9-4328-9165-2168031AC013}" destId="{5FF40B60-2038-4925-9009-D9149E5B349A}" srcOrd="1" destOrd="0" parTransId="{A5CE3437-FAAE-4A33-8344-24494E08DF81}" sibTransId="{0C58AA6A-8E28-49EB-93B6-F6FA481A7A55}"/>
    <dgm:cxn modelId="{80136E3A-854D-491A-80D8-C5F638C301F8}" srcId="{4F147AE6-C0F5-45BC-A17F-ABEF34D61AE0}" destId="{E780D216-E1F9-4328-9165-2168031AC013}" srcOrd="0" destOrd="0" parTransId="{1B40CFE7-34CF-465D-A78B-1B41FA409AE8}" sibTransId="{FCF480FF-623D-40AE-A713-B9A6F07A871D}"/>
    <dgm:cxn modelId="{58777043-5696-4427-A4D4-9F729D2E6FC4}" type="presOf" srcId="{E780D216-E1F9-4328-9165-2168031AC013}" destId="{EBA3EFAB-6310-4B2A-8ABC-E4849574ABA8}" srcOrd="1" destOrd="0" presId="urn:microsoft.com/office/officeart/2005/8/layout/hierarchy3"/>
    <dgm:cxn modelId="{DA59C84F-7BCF-4D5A-8C22-B3D95A0B5C44}" type="presOf" srcId="{0C0D72CE-BCE4-4414-8177-C69A8A3A6BC8}" destId="{B530CB74-9D59-4671-854D-1A00FCC50B21}" srcOrd="0" destOrd="0" presId="urn:microsoft.com/office/officeart/2005/8/layout/hierarchy3"/>
    <dgm:cxn modelId="{B565CA78-8A3B-4B9D-8A37-0F38ACBF7ADF}" type="presOf" srcId="{E780D216-E1F9-4328-9165-2168031AC013}" destId="{45A7A264-8C1E-42B6-B97D-3C50B185106D}" srcOrd="0" destOrd="0" presId="urn:microsoft.com/office/officeart/2005/8/layout/hierarchy3"/>
    <dgm:cxn modelId="{D208517B-7B28-44F0-A84C-92CE1BB7D57F}" type="presOf" srcId="{5FF40B60-2038-4925-9009-D9149E5B349A}" destId="{FA3E1646-A955-4B4C-BA3C-52A6009F9051}" srcOrd="0" destOrd="0" presId="urn:microsoft.com/office/officeart/2005/8/layout/hierarchy3"/>
    <dgm:cxn modelId="{0EC5FF9E-D79E-47F5-974B-C4B0F9570297}" srcId="{E780D216-E1F9-4328-9165-2168031AC013}" destId="{0C0D72CE-BCE4-4414-8177-C69A8A3A6BC8}" srcOrd="0" destOrd="0" parTransId="{FA568651-9C25-4BC3-AE11-32BC2A5EF224}" sibTransId="{0B550A4A-6334-4B17-8FF0-A95CF1D3163C}"/>
    <dgm:cxn modelId="{318F6CA0-A13A-488D-8ADF-8BC27EFE4070}" type="presOf" srcId="{FA568651-9C25-4BC3-AE11-32BC2A5EF224}" destId="{393A9F5E-E771-4FED-924D-BEA773ECE90D}" srcOrd="0" destOrd="0" presId="urn:microsoft.com/office/officeart/2005/8/layout/hierarchy3"/>
    <dgm:cxn modelId="{2E2B7DD4-6040-45F3-967F-E62B8FD2803C}" type="presParOf" srcId="{2823C836-28BE-4684-8F1E-0AEF7D99D8B2}" destId="{B847DDB9-F3F8-458F-AC4C-11DEB141B241}" srcOrd="0" destOrd="0" presId="urn:microsoft.com/office/officeart/2005/8/layout/hierarchy3"/>
    <dgm:cxn modelId="{5394BF76-3A9E-4BA6-A856-92B3E09FCAFA}" type="presParOf" srcId="{B847DDB9-F3F8-458F-AC4C-11DEB141B241}" destId="{AA60DF6B-5DC5-4A46-9A10-EBD745AD7350}" srcOrd="0" destOrd="0" presId="urn:microsoft.com/office/officeart/2005/8/layout/hierarchy3"/>
    <dgm:cxn modelId="{CA96935A-80AE-4B9B-922B-0CF1B84648AF}" type="presParOf" srcId="{AA60DF6B-5DC5-4A46-9A10-EBD745AD7350}" destId="{45A7A264-8C1E-42B6-B97D-3C50B185106D}" srcOrd="0" destOrd="0" presId="urn:microsoft.com/office/officeart/2005/8/layout/hierarchy3"/>
    <dgm:cxn modelId="{BA6A5296-4171-4EF5-A602-A5B906B6EF2C}" type="presParOf" srcId="{AA60DF6B-5DC5-4A46-9A10-EBD745AD7350}" destId="{EBA3EFAB-6310-4B2A-8ABC-E4849574ABA8}" srcOrd="1" destOrd="0" presId="urn:microsoft.com/office/officeart/2005/8/layout/hierarchy3"/>
    <dgm:cxn modelId="{21920D68-05B5-408B-87AC-D2B10B254152}" type="presParOf" srcId="{B847DDB9-F3F8-458F-AC4C-11DEB141B241}" destId="{55B350B8-BFE6-49A9-9A2F-A0DA494898DB}" srcOrd="1" destOrd="0" presId="urn:microsoft.com/office/officeart/2005/8/layout/hierarchy3"/>
    <dgm:cxn modelId="{EADA768F-4E24-4A4C-BE59-D9EB050A5014}" type="presParOf" srcId="{55B350B8-BFE6-49A9-9A2F-A0DA494898DB}" destId="{393A9F5E-E771-4FED-924D-BEA773ECE90D}" srcOrd="0" destOrd="0" presId="urn:microsoft.com/office/officeart/2005/8/layout/hierarchy3"/>
    <dgm:cxn modelId="{E4B408A9-CE14-46BE-B2D1-D2FA281E1B7A}" type="presParOf" srcId="{55B350B8-BFE6-49A9-9A2F-A0DA494898DB}" destId="{B530CB74-9D59-4671-854D-1A00FCC50B21}" srcOrd="1" destOrd="0" presId="urn:microsoft.com/office/officeart/2005/8/layout/hierarchy3"/>
    <dgm:cxn modelId="{FB6702A9-0F5A-43E5-84CF-FA1887914978}" type="presParOf" srcId="{55B350B8-BFE6-49A9-9A2F-A0DA494898DB}" destId="{14EACF19-ECF3-4556-90BF-1A929E517456}" srcOrd="2" destOrd="0" presId="urn:microsoft.com/office/officeart/2005/8/layout/hierarchy3"/>
    <dgm:cxn modelId="{79707FF4-147E-4476-A14A-ADAA74384A3F}" type="presParOf" srcId="{55B350B8-BFE6-49A9-9A2F-A0DA494898DB}" destId="{FA3E1646-A955-4B4C-BA3C-52A6009F905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8657BF6-B3C7-41C4-9AD4-F5B0480868F3}" type="doc">
      <dgm:prSet loTypeId="urn:microsoft.com/office/officeart/2005/8/layout/hierarchy3" loCatId="hierarchy" qsTypeId="urn:microsoft.com/office/officeart/2005/8/quickstyle/simple1" qsCatId="simple" csTypeId="urn:microsoft.com/office/officeart/2005/8/colors/accent2_2" csCatId="accent2"/>
      <dgm:spPr/>
      <dgm:t>
        <a:bodyPr/>
        <a:lstStyle/>
        <a:p>
          <a:endParaRPr lang="en-GB"/>
        </a:p>
      </dgm:t>
    </dgm:pt>
    <dgm:pt modelId="{C7D8CDB3-278A-4C80-B7B9-165477FF2861}">
      <dgm:prSet/>
      <dgm:spPr/>
      <dgm:t>
        <a:bodyPr/>
        <a:lstStyle/>
        <a:p>
          <a:r>
            <a:rPr lang="en-GB"/>
            <a:t>Change Job</a:t>
          </a:r>
        </a:p>
      </dgm:t>
    </dgm:pt>
    <dgm:pt modelId="{6E384A0F-7F30-41DA-B0C7-E6D27AD0AF7E}" type="parTrans" cxnId="{0E3B95FF-1041-4373-A05A-568B1728DBBB}">
      <dgm:prSet/>
      <dgm:spPr/>
      <dgm:t>
        <a:bodyPr/>
        <a:lstStyle/>
        <a:p>
          <a:endParaRPr lang="en-GB"/>
        </a:p>
      </dgm:t>
    </dgm:pt>
    <dgm:pt modelId="{8A706192-BD1F-4635-88C0-B91E0493C6D7}" type="sibTrans" cxnId="{0E3B95FF-1041-4373-A05A-568B1728DBBB}">
      <dgm:prSet/>
      <dgm:spPr/>
      <dgm:t>
        <a:bodyPr/>
        <a:lstStyle/>
        <a:p>
          <a:endParaRPr lang="en-GB"/>
        </a:p>
      </dgm:t>
    </dgm:pt>
    <dgm:pt modelId="{3CAB6583-AEA1-471C-A926-494E0D9BCC0D}">
      <dgm:prSet/>
      <dgm:spPr/>
      <dgm:t>
        <a:bodyPr/>
        <a:lstStyle/>
        <a:p>
          <a:r>
            <a:rPr lang="en-GB">
              <a:solidFill>
                <a:schemeClr val="tx1"/>
              </a:solidFill>
            </a:rPr>
            <a:t>Remove once set of permissions</a:t>
          </a:r>
        </a:p>
      </dgm:t>
    </dgm:pt>
    <dgm:pt modelId="{00AB4FB1-5D59-4CEF-AAD1-E1CC30BEAD69}" type="parTrans" cxnId="{330D02A1-9219-4A8C-A061-7921108B4555}">
      <dgm:prSet/>
      <dgm:spPr/>
      <dgm:t>
        <a:bodyPr/>
        <a:lstStyle/>
        <a:p>
          <a:endParaRPr lang="en-GB"/>
        </a:p>
      </dgm:t>
    </dgm:pt>
    <dgm:pt modelId="{10BC0839-2274-47D7-AC65-CFC1030B11D1}" type="sibTrans" cxnId="{330D02A1-9219-4A8C-A061-7921108B4555}">
      <dgm:prSet/>
      <dgm:spPr/>
      <dgm:t>
        <a:bodyPr/>
        <a:lstStyle/>
        <a:p>
          <a:endParaRPr lang="en-GB"/>
        </a:p>
      </dgm:t>
    </dgm:pt>
    <dgm:pt modelId="{90789CCC-91D6-4D82-AE1B-BD509042E4FB}">
      <dgm:prSet/>
      <dgm:spPr/>
      <dgm:t>
        <a:bodyPr/>
        <a:lstStyle/>
        <a:p>
          <a:r>
            <a:rPr lang="en-GB">
              <a:solidFill>
                <a:schemeClr val="tx1"/>
              </a:solidFill>
            </a:rPr>
            <a:t>Assign new permissions</a:t>
          </a:r>
        </a:p>
      </dgm:t>
    </dgm:pt>
    <dgm:pt modelId="{DE210C00-C781-4FB0-94D3-B0FE551E2BD6}" type="parTrans" cxnId="{C490FDC0-4F9D-4E45-893E-79DB2EC6F328}">
      <dgm:prSet/>
      <dgm:spPr/>
      <dgm:t>
        <a:bodyPr/>
        <a:lstStyle/>
        <a:p>
          <a:endParaRPr lang="en-GB"/>
        </a:p>
      </dgm:t>
    </dgm:pt>
    <dgm:pt modelId="{3C03EE99-46B4-49B6-9611-A3A51D81404F}" type="sibTrans" cxnId="{C490FDC0-4F9D-4E45-893E-79DB2EC6F328}">
      <dgm:prSet/>
      <dgm:spPr/>
      <dgm:t>
        <a:bodyPr/>
        <a:lstStyle/>
        <a:p>
          <a:endParaRPr lang="en-GB"/>
        </a:p>
      </dgm:t>
    </dgm:pt>
    <dgm:pt modelId="{9DE325E2-BDC9-48EA-8D4C-C3E4D8AAB7DD}" type="pres">
      <dgm:prSet presAssocID="{B8657BF6-B3C7-41C4-9AD4-F5B0480868F3}" presName="diagram" presStyleCnt="0">
        <dgm:presLayoutVars>
          <dgm:chPref val="1"/>
          <dgm:dir/>
          <dgm:animOne val="branch"/>
          <dgm:animLvl val="lvl"/>
          <dgm:resizeHandles/>
        </dgm:presLayoutVars>
      </dgm:prSet>
      <dgm:spPr/>
    </dgm:pt>
    <dgm:pt modelId="{891B726F-ABD0-49FD-ADF3-20F98FDDC0B9}" type="pres">
      <dgm:prSet presAssocID="{C7D8CDB3-278A-4C80-B7B9-165477FF2861}" presName="root" presStyleCnt="0"/>
      <dgm:spPr/>
    </dgm:pt>
    <dgm:pt modelId="{CF6E0E3C-F5C5-4BEA-8601-8DECE4459545}" type="pres">
      <dgm:prSet presAssocID="{C7D8CDB3-278A-4C80-B7B9-165477FF2861}" presName="rootComposite" presStyleCnt="0"/>
      <dgm:spPr/>
    </dgm:pt>
    <dgm:pt modelId="{BA1FB041-0C0A-436D-88C3-CB5BC09DA0AA}" type="pres">
      <dgm:prSet presAssocID="{C7D8CDB3-278A-4C80-B7B9-165477FF2861}" presName="rootText" presStyleLbl="node1" presStyleIdx="0" presStyleCnt="1"/>
      <dgm:spPr/>
    </dgm:pt>
    <dgm:pt modelId="{76B9D31D-0944-482D-9289-53BA6EFE7FE0}" type="pres">
      <dgm:prSet presAssocID="{C7D8CDB3-278A-4C80-B7B9-165477FF2861}" presName="rootConnector" presStyleLbl="node1" presStyleIdx="0" presStyleCnt="1"/>
      <dgm:spPr/>
    </dgm:pt>
    <dgm:pt modelId="{E4F0340B-B2DB-4C4F-8ACD-F8016274B03F}" type="pres">
      <dgm:prSet presAssocID="{C7D8CDB3-278A-4C80-B7B9-165477FF2861}" presName="childShape" presStyleCnt="0"/>
      <dgm:spPr/>
    </dgm:pt>
    <dgm:pt modelId="{32689710-0D69-4DD6-9560-4E58F2F662CC}" type="pres">
      <dgm:prSet presAssocID="{00AB4FB1-5D59-4CEF-AAD1-E1CC30BEAD69}" presName="Name13" presStyleLbl="parChTrans1D2" presStyleIdx="0" presStyleCnt="2"/>
      <dgm:spPr/>
    </dgm:pt>
    <dgm:pt modelId="{A3E89124-30CA-4470-B28B-40E2B877F1FA}" type="pres">
      <dgm:prSet presAssocID="{3CAB6583-AEA1-471C-A926-494E0D9BCC0D}" presName="childText" presStyleLbl="bgAcc1" presStyleIdx="0" presStyleCnt="2">
        <dgm:presLayoutVars>
          <dgm:bulletEnabled val="1"/>
        </dgm:presLayoutVars>
      </dgm:prSet>
      <dgm:spPr/>
    </dgm:pt>
    <dgm:pt modelId="{3FBD3873-89E6-4737-9756-14EB0B36878D}" type="pres">
      <dgm:prSet presAssocID="{DE210C00-C781-4FB0-94D3-B0FE551E2BD6}" presName="Name13" presStyleLbl="parChTrans1D2" presStyleIdx="1" presStyleCnt="2"/>
      <dgm:spPr/>
    </dgm:pt>
    <dgm:pt modelId="{9B11F400-5293-48B5-B0A3-F6E9C2B00DE9}" type="pres">
      <dgm:prSet presAssocID="{90789CCC-91D6-4D82-AE1B-BD509042E4FB}" presName="childText" presStyleLbl="bgAcc1" presStyleIdx="1" presStyleCnt="2">
        <dgm:presLayoutVars>
          <dgm:bulletEnabled val="1"/>
        </dgm:presLayoutVars>
      </dgm:prSet>
      <dgm:spPr/>
    </dgm:pt>
  </dgm:ptLst>
  <dgm:cxnLst>
    <dgm:cxn modelId="{CFDFB01B-BD38-4B25-B8AC-346A8469F4FE}" type="presOf" srcId="{3CAB6583-AEA1-471C-A926-494E0D9BCC0D}" destId="{A3E89124-30CA-4470-B28B-40E2B877F1FA}" srcOrd="0" destOrd="0" presId="urn:microsoft.com/office/officeart/2005/8/layout/hierarchy3"/>
    <dgm:cxn modelId="{619BFF37-B8B1-4AC1-BA8A-B1DCC653FE56}" type="presOf" srcId="{DE210C00-C781-4FB0-94D3-B0FE551E2BD6}" destId="{3FBD3873-89E6-4737-9756-14EB0B36878D}" srcOrd="0" destOrd="0" presId="urn:microsoft.com/office/officeart/2005/8/layout/hierarchy3"/>
    <dgm:cxn modelId="{C11BE240-9E9B-47C5-923F-3C5D375703B5}" type="presOf" srcId="{C7D8CDB3-278A-4C80-B7B9-165477FF2861}" destId="{76B9D31D-0944-482D-9289-53BA6EFE7FE0}" srcOrd="1" destOrd="0" presId="urn:microsoft.com/office/officeart/2005/8/layout/hierarchy3"/>
    <dgm:cxn modelId="{999D1B6D-87BE-45D1-9CBD-17483C33A250}" type="presOf" srcId="{C7D8CDB3-278A-4C80-B7B9-165477FF2861}" destId="{BA1FB041-0C0A-436D-88C3-CB5BC09DA0AA}" srcOrd="0" destOrd="0" presId="urn:microsoft.com/office/officeart/2005/8/layout/hierarchy3"/>
    <dgm:cxn modelId="{20B1F28F-7BB0-4364-A308-343716AA0333}" type="presOf" srcId="{B8657BF6-B3C7-41C4-9AD4-F5B0480868F3}" destId="{9DE325E2-BDC9-48EA-8D4C-C3E4D8AAB7DD}" srcOrd="0" destOrd="0" presId="urn:microsoft.com/office/officeart/2005/8/layout/hierarchy3"/>
    <dgm:cxn modelId="{330D02A1-9219-4A8C-A061-7921108B4555}" srcId="{C7D8CDB3-278A-4C80-B7B9-165477FF2861}" destId="{3CAB6583-AEA1-471C-A926-494E0D9BCC0D}" srcOrd="0" destOrd="0" parTransId="{00AB4FB1-5D59-4CEF-AAD1-E1CC30BEAD69}" sibTransId="{10BC0839-2274-47D7-AC65-CFC1030B11D1}"/>
    <dgm:cxn modelId="{C490FDC0-4F9D-4E45-893E-79DB2EC6F328}" srcId="{C7D8CDB3-278A-4C80-B7B9-165477FF2861}" destId="{90789CCC-91D6-4D82-AE1B-BD509042E4FB}" srcOrd="1" destOrd="0" parTransId="{DE210C00-C781-4FB0-94D3-B0FE551E2BD6}" sibTransId="{3C03EE99-46B4-49B6-9611-A3A51D81404F}"/>
    <dgm:cxn modelId="{FF3D31ED-5466-496D-81B4-0993292FF313}" type="presOf" srcId="{00AB4FB1-5D59-4CEF-AAD1-E1CC30BEAD69}" destId="{32689710-0D69-4DD6-9560-4E58F2F662CC}" srcOrd="0" destOrd="0" presId="urn:microsoft.com/office/officeart/2005/8/layout/hierarchy3"/>
    <dgm:cxn modelId="{D785F8F3-18D4-48EE-A50D-EC32319CC191}" type="presOf" srcId="{90789CCC-91D6-4D82-AE1B-BD509042E4FB}" destId="{9B11F400-5293-48B5-B0A3-F6E9C2B00DE9}" srcOrd="0" destOrd="0" presId="urn:microsoft.com/office/officeart/2005/8/layout/hierarchy3"/>
    <dgm:cxn modelId="{0E3B95FF-1041-4373-A05A-568B1728DBBB}" srcId="{B8657BF6-B3C7-41C4-9AD4-F5B0480868F3}" destId="{C7D8CDB3-278A-4C80-B7B9-165477FF2861}" srcOrd="0" destOrd="0" parTransId="{6E384A0F-7F30-41DA-B0C7-E6D27AD0AF7E}" sibTransId="{8A706192-BD1F-4635-88C0-B91E0493C6D7}"/>
    <dgm:cxn modelId="{A45AEFA9-B2E6-4983-A013-9AB26272070C}" type="presParOf" srcId="{9DE325E2-BDC9-48EA-8D4C-C3E4D8AAB7DD}" destId="{891B726F-ABD0-49FD-ADF3-20F98FDDC0B9}" srcOrd="0" destOrd="0" presId="urn:microsoft.com/office/officeart/2005/8/layout/hierarchy3"/>
    <dgm:cxn modelId="{F7C7161A-B9C2-4D2E-AA51-95D8E7228CB8}" type="presParOf" srcId="{891B726F-ABD0-49FD-ADF3-20F98FDDC0B9}" destId="{CF6E0E3C-F5C5-4BEA-8601-8DECE4459545}" srcOrd="0" destOrd="0" presId="urn:microsoft.com/office/officeart/2005/8/layout/hierarchy3"/>
    <dgm:cxn modelId="{FD40A3C2-9985-4046-9B26-A5B5FAE92017}" type="presParOf" srcId="{CF6E0E3C-F5C5-4BEA-8601-8DECE4459545}" destId="{BA1FB041-0C0A-436D-88C3-CB5BC09DA0AA}" srcOrd="0" destOrd="0" presId="urn:microsoft.com/office/officeart/2005/8/layout/hierarchy3"/>
    <dgm:cxn modelId="{5D1E8DD9-0349-466A-81B6-224C8AF381FF}" type="presParOf" srcId="{CF6E0E3C-F5C5-4BEA-8601-8DECE4459545}" destId="{76B9D31D-0944-482D-9289-53BA6EFE7FE0}" srcOrd="1" destOrd="0" presId="urn:microsoft.com/office/officeart/2005/8/layout/hierarchy3"/>
    <dgm:cxn modelId="{DA8A46F8-D997-4256-B63D-A81540BEE504}" type="presParOf" srcId="{891B726F-ABD0-49FD-ADF3-20F98FDDC0B9}" destId="{E4F0340B-B2DB-4C4F-8ACD-F8016274B03F}" srcOrd="1" destOrd="0" presId="urn:microsoft.com/office/officeart/2005/8/layout/hierarchy3"/>
    <dgm:cxn modelId="{4CB32EEC-7DB9-4273-95F9-6646C5C1D7CB}" type="presParOf" srcId="{E4F0340B-B2DB-4C4F-8ACD-F8016274B03F}" destId="{32689710-0D69-4DD6-9560-4E58F2F662CC}" srcOrd="0" destOrd="0" presId="urn:microsoft.com/office/officeart/2005/8/layout/hierarchy3"/>
    <dgm:cxn modelId="{BF499C4F-F7BD-416F-98F6-54BAE9773113}" type="presParOf" srcId="{E4F0340B-B2DB-4C4F-8ACD-F8016274B03F}" destId="{A3E89124-30CA-4470-B28B-40E2B877F1FA}" srcOrd="1" destOrd="0" presId="urn:microsoft.com/office/officeart/2005/8/layout/hierarchy3"/>
    <dgm:cxn modelId="{19C0F384-9543-408B-8E6E-688E33A47135}" type="presParOf" srcId="{E4F0340B-B2DB-4C4F-8ACD-F8016274B03F}" destId="{3FBD3873-89E6-4737-9756-14EB0B36878D}" srcOrd="2" destOrd="0" presId="urn:microsoft.com/office/officeart/2005/8/layout/hierarchy3"/>
    <dgm:cxn modelId="{ED27AC35-5AF1-4B0D-82D8-A0D57902F508}" type="presParOf" srcId="{E4F0340B-B2DB-4C4F-8ACD-F8016274B03F}" destId="{9B11F400-5293-48B5-B0A3-F6E9C2B00DE9}"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069C80-FE94-427A-A0A6-59D5C2DE777E}" type="doc">
      <dgm:prSet loTypeId="urn:microsoft.com/office/officeart/2005/8/layout/hierarchy3" loCatId="hierarchy" qsTypeId="urn:microsoft.com/office/officeart/2005/8/quickstyle/simple1" qsCatId="simple" csTypeId="urn:microsoft.com/office/officeart/2005/8/colors/accent2_2" csCatId="accent2"/>
      <dgm:spPr/>
      <dgm:t>
        <a:bodyPr/>
        <a:lstStyle/>
        <a:p>
          <a:endParaRPr lang="en-GB"/>
        </a:p>
      </dgm:t>
    </dgm:pt>
    <dgm:pt modelId="{581E0429-A130-4077-837F-C9A2747D6AD9}">
      <dgm:prSet/>
      <dgm:spPr/>
      <dgm:t>
        <a:bodyPr/>
        <a:lstStyle/>
        <a:p>
          <a:r>
            <a:rPr lang="en-GB"/>
            <a:t>Join Project Team</a:t>
          </a:r>
        </a:p>
      </dgm:t>
    </dgm:pt>
    <dgm:pt modelId="{C5FEE16A-91E5-4EDE-B800-CB35F60FA9E8}" type="parTrans" cxnId="{8591CC47-4E53-4868-9BE9-E4A85CD50CAD}">
      <dgm:prSet/>
      <dgm:spPr/>
      <dgm:t>
        <a:bodyPr/>
        <a:lstStyle/>
        <a:p>
          <a:endParaRPr lang="en-GB"/>
        </a:p>
      </dgm:t>
    </dgm:pt>
    <dgm:pt modelId="{01B2FFEB-0676-4720-8FD0-B2D41BD841B1}" type="sibTrans" cxnId="{8591CC47-4E53-4868-9BE9-E4A85CD50CAD}">
      <dgm:prSet/>
      <dgm:spPr/>
      <dgm:t>
        <a:bodyPr/>
        <a:lstStyle/>
        <a:p>
          <a:endParaRPr lang="en-GB"/>
        </a:p>
      </dgm:t>
    </dgm:pt>
    <dgm:pt modelId="{E327A6CE-A7F2-4C18-8C1C-4E2399E17E3B}">
      <dgm:prSet/>
      <dgm:spPr/>
      <dgm:t>
        <a:bodyPr/>
        <a:lstStyle/>
        <a:p>
          <a:r>
            <a:rPr lang="en-GB">
              <a:solidFill>
                <a:schemeClr val="tx1"/>
              </a:solidFill>
            </a:rPr>
            <a:t>Temporary assignment</a:t>
          </a:r>
        </a:p>
      </dgm:t>
    </dgm:pt>
    <dgm:pt modelId="{4FF6E108-EAC7-4AD8-934E-5CF9B1DA5917}" type="parTrans" cxnId="{3615B3AB-1F3F-42E0-8C23-B3336D99CD06}">
      <dgm:prSet/>
      <dgm:spPr/>
      <dgm:t>
        <a:bodyPr/>
        <a:lstStyle/>
        <a:p>
          <a:endParaRPr lang="en-GB"/>
        </a:p>
      </dgm:t>
    </dgm:pt>
    <dgm:pt modelId="{0595034E-B6E2-4045-87AA-22A4AAC8660E}" type="sibTrans" cxnId="{3615B3AB-1F3F-42E0-8C23-B3336D99CD06}">
      <dgm:prSet/>
      <dgm:spPr/>
      <dgm:t>
        <a:bodyPr/>
        <a:lstStyle/>
        <a:p>
          <a:endParaRPr lang="en-GB"/>
        </a:p>
      </dgm:t>
    </dgm:pt>
    <dgm:pt modelId="{0C4A271B-33CE-425C-AB43-6A1D911E56FA}">
      <dgm:prSet/>
      <dgm:spPr/>
      <dgm:t>
        <a:bodyPr/>
        <a:lstStyle/>
        <a:p>
          <a:r>
            <a:rPr lang="en-GB">
              <a:solidFill>
                <a:schemeClr val="tx1"/>
              </a:solidFill>
            </a:rPr>
            <a:t>External users need access</a:t>
          </a:r>
        </a:p>
      </dgm:t>
    </dgm:pt>
    <dgm:pt modelId="{D1FC7051-F0DD-44D7-B7EA-D3DEA9B68BA0}" type="parTrans" cxnId="{D24FDAE3-8E21-4F16-B9C3-251300D3426D}">
      <dgm:prSet/>
      <dgm:spPr/>
      <dgm:t>
        <a:bodyPr/>
        <a:lstStyle/>
        <a:p>
          <a:endParaRPr lang="en-GB"/>
        </a:p>
      </dgm:t>
    </dgm:pt>
    <dgm:pt modelId="{F2FB4F81-53DC-4EA9-A7CA-5E5D7C3752D7}" type="sibTrans" cxnId="{D24FDAE3-8E21-4F16-B9C3-251300D3426D}">
      <dgm:prSet/>
      <dgm:spPr/>
      <dgm:t>
        <a:bodyPr/>
        <a:lstStyle/>
        <a:p>
          <a:endParaRPr lang="en-GB"/>
        </a:p>
      </dgm:t>
    </dgm:pt>
    <dgm:pt modelId="{6D677BD0-B87A-4912-825B-60AA28BF6DDE}" type="pres">
      <dgm:prSet presAssocID="{80069C80-FE94-427A-A0A6-59D5C2DE777E}" presName="diagram" presStyleCnt="0">
        <dgm:presLayoutVars>
          <dgm:chPref val="1"/>
          <dgm:dir/>
          <dgm:animOne val="branch"/>
          <dgm:animLvl val="lvl"/>
          <dgm:resizeHandles/>
        </dgm:presLayoutVars>
      </dgm:prSet>
      <dgm:spPr/>
    </dgm:pt>
    <dgm:pt modelId="{478CB659-E3CD-4939-BDE4-06C3FE9BB139}" type="pres">
      <dgm:prSet presAssocID="{581E0429-A130-4077-837F-C9A2747D6AD9}" presName="root" presStyleCnt="0"/>
      <dgm:spPr/>
    </dgm:pt>
    <dgm:pt modelId="{25C57E3F-94D4-480C-ABF3-C1D40551386E}" type="pres">
      <dgm:prSet presAssocID="{581E0429-A130-4077-837F-C9A2747D6AD9}" presName="rootComposite" presStyleCnt="0"/>
      <dgm:spPr/>
    </dgm:pt>
    <dgm:pt modelId="{92DCDF1C-C9E6-4382-B749-8D8B7093A554}" type="pres">
      <dgm:prSet presAssocID="{581E0429-A130-4077-837F-C9A2747D6AD9}" presName="rootText" presStyleLbl="node1" presStyleIdx="0" presStyleCnt="1"/>
      <dgm:spPr/>
    </dgm:pt>
    <dgm:pt modelId="{FA70F8BE-62FF-466F-9F23-11F627E4124D}" type="pres">
      <dgm:prSet presAssocID="{581E0429-A130-4077-837F-C9A2747D6AD9}" presName="rootConnector" presStyleLbl="node1" presStyleIdx="0" presStyleCnt="1"/>
      <dgm:spPr/>
    </dgm:pt>
    <dgm:pt modelId="{77D27CA6-10EA-4F0A-A816-114F567EE55A}" type="pres">
      <dgm:prSet presAssocID="{581E0429-A130-4077-837F-C9A2747D6AD9}" presName="childShape" presStyleCnt="0"/>
      <dgm:spPr/>
    </dgm:pt>
    <dgm:pt modelId="{F23BCD91-2C3E-4545-B258-544EA1D4B7E9}" type="pres">
      <dgm:prSet presAssocID="{4FF6E108-EAC7-4AD8-934E-5CF9B1DA5917}" presName="Name13" presStyleLbl="parChTrans1D2" presStyleIdx="0" presStyleCnt="2"/>
      <dgm:spPr/>
    </dgm:pt>
    <dgm:pt modelId="{2558A933-0AC5-4DFB-A550-D062C712D99B}" type="pres">
      <dgm:prSet presAssocID="{E327A6CE-A7F2-4C18-8C1C-4E2399E17E3B}" presName="childText" presStyleLbl="bgAcc1" presStyleIdx="0" presStyleCnt="2">
        <dgm:presLayoutVars>
          <dgm:bulletEnabled val="1"/>
        </dgm:presLayoutVars>
      </dgm:prSet>
      <dgm:spPr/>
    </dgm:pt>
    <dgm:pt modelId="{5C7D75FA-57C6-4025-A0BA-7F8C4BAB39B7}" type="pres">
      <dgm:prSet presAssocID="{D1FC7051-F0DD-44D7-B7EA-D3DEA9B68BA0}" presName="Name13" presStyleLbl="parChTrans1D2" presStyleIdx="1" presStyleCnt="2"/>
      <dgm:spPr/>
    </dgm:pt>
    <dgm:pt modelId="{5DDACEEB-6B5B-4C42-9EC2-855FC794D270}" type="pres">
      <dgm:prSet presAssocID="{0C4A271B-33CE-425C-AB43-6A1D911E56FA}" presName="childText" presStyleLbl="bgAcc1" presStyleIdx="1" presStyleCnt="2">
        <dgm:presLayoutVars>
          <dgm:bulletEnabled val="1"/>
        </dgm:presLayoutVars>
      </dgm:prSet>
      <dgm:spPr/>
    </dgm:pt>
  </dgm:ptLst>
  <dgm:cxnLst>
    <dgm:cxn modelId="{8E787E0E-4789-44D1-8768-2EAA5DC8E256}" type="presOf" srcId="{581E0429-A130-4077-837F-C9A2747D6AD9}" destId="{92DCDF1C-C9E6-4382-B749-8D8B7093A554}" srcOrd="0" destOrd="0" presId="urn:microsoft.com/office/officeart/2005/8/layout/hierarchy3"/>
    <dgm:cxn modelId="{0CA24D2D-DEC4-4548-A6D9-D52CDDAAD1C4}" type="presOf" srcId="{D1FC7051-F0DD-44D7-B7EA-D3DEA9B68BA0}" destId="{5C7D75FA-57C6-4025-A0BA-7F8C4BAB39B7}" srcOrd="0" destOrd="0" presId="urn:microsoft.com/office/officeart/2005/8/layout/hierarchy3"/>
    <dgm:cxn modelId="{8591CC47-4E53-4868-9BE9-E4A85CD50CAD}" srcId="{80069C80-FE94-427A-A0A6-59D5C2DE777E}" destId="{581E0429-A130-4077-837F-C9A2747D6AD9}" srcOrd="0" destOrd="0" parTransId="{C5FEE16A-91E5-4EDE-B800-CB35F60FA9E8}" sibTransId="{01B2FFEB-0676-4720-8FD0-B2D41BD841B1}"/>
    <dgm:cxn modelId="{9A615996-325D-406B-BC6B-AA4F4AA12727}" type="presOf" srcId="{0C4A271B-33CE-425C-AB43-6A1D911E56FA}" destId="{5DDACEEB-6B5B-4C42-9EC2-855FC794D270}" srcOrd="0" destOrd="0" presId="urn:microsoft.com/office/officeart/2005/8/layout/hierarchy3"/>
    <dgm:cxn modelId="{CE101397-B5A7-4A1B-B0F1-100BA438E408}" type="presOf" srcId="{E327A6CE-A7F2-4C18-8C1C-4E2399E17E3B}" destId="{2558A933-0AC5-4DFB-A550-D062C712D99B}" srcOrd="0" destOrd="0" presId="urn:microsoft.com/office/officeart/2005/8/layout/hierarchy3"/>
    <dgm:cxn modelId="{F8A2F798-CA28-421F-A352-3DB3434F434F}" type="presOf" srcId="{80069C80-FE94-427A-A0A6-59D5C2DE777E}" destId="{6D677BD0-B87A-4912-825B-60AA28BF6DDE}" srcOrd="0" destOrd="0" presId="urn:microsoft.com/office/officeart/2005/8/layout/hierarchy3"/>
    <dgm:cxn modelId="{3615B3AB-1F3F-42E0-8C23-B3336D99CD06}" srcId="{581E0429-A130-4077-837F-C9A2747D6AD9}" destId="{E327A6CE-A7F2-4C18-8C1C-4E2399E17E3B}" srcOrd="0" destOrd="0" parTransId="{4FF6E108-EAC7-4AD8-934E-5CF9B1DA5917}" sibTransId="{0595034E-B6E2-4045-87AA-22A4AAC8660E}"/>
    <dgm:cxn modelId="{7EE54DCF-1DAF-4C7B-898C-C06E08A6F050}" type="presOf" srcId="{581E0429-A130-4077-837F-C9A2747D6AD9}" destId="{FA70F8BE-62FF-466F-9F23-11F627E4124D}" srcOrd="1" destOrd="0" presId="urn:microsoft.com/office/officeart/2005/8/layout/hierarchy3"/>
    <dgm:cxn modelId="{D24FDAE3-8E21-4F16-B9C3-251300D3426D}" srcId="{581E0429-A130-4077-837F-C9A2747D6AD9}" destId="{0C4A271B-33CE-425C-AB43-6A1D911E56FA}" srcOrd="1" destOrd="0" parTransId="{D1FC7051-F0DD-44D7-B7EA-D3DEA9B68BA0}" sibTransId="{F2FB4F81-53DC-4EA9-A7CA-5E5D7C3752D7}"/>
    <dgm:cxn modelId="{A50587F4-0530-42C5-92DD-97CB610F1993}" type="presOf" srcId="{4FF6E108-EAC7-4AD8-934E-5CF9B1DA5917}" destId="{F23BCD91-2C3E-4545-B258-544EA1D4B7E9}" srcOrd="0" destOrd="0" presId="urn:microsoft.com/office/officeart/2005/8/layout/hierarchy3"/>
    <dgm:cxn modelId="{19B39157-F0CD-48D1-BB42-9669DA76DE72}" type="presParOf" srcId="{6D677BD0-B87A-4912-825B-60AA28BF6DDE}" destId="{478CB659-E3CD-4939-BDE4-06C3FE9BB139}" srcOrd="0" destOrd="0" presId="urn:microsoft.com/office/officeart/2005/8/layout/hierarchy3"/>
    <dgm:cxn modelId="{9B542919-9809-4130-9E2C-47BF73CA3582}" type="presParOf" srcId="{478CB659-E3CD-4939-BDE4-06C3FE9BB139}" destId="{25C57E3F-94D4-480C-ABF3-C1D40551386E}" srcOrd="0" destOrd="0" presId="urn:microsoft.com/office/officeart/2005/8/layout/hierarchy3"/>
    <dgm:cxn modelId="{1383991A-48DD-42DD-8F27-18B8633C557F}" type="presParOf" srcId="{25C57E3F-94D4-480C-ABF3-C1D40551386E}" destId="{92DCDF1C-C9E6-4382-B749-8D8B7093A554}" srcOrd="0" destOrd="0" presId="urn:microsoft.com/office/officeart/2005/8/layout/hierarchy3"/>
    <dgm:cxn modelId="{199B9CE2-FA23-47B8-9AA0-A96707B1D547}" type="presParOf" srcId="{25C57E3F-94D4-480C-ABF3-C1D40551386E}" destId="{FA70F8BE-62FF-466F-9F23-11F627E4124D}" srcOrd="1" destOrd="0" presId="urn:microsoft.com/office/officeart/2005/8/layout/hierarchy3"/>
    <dgm:cxn modelId="{85AAF622-A7B6-40DF-ADE5-A54842173C64}" type="presParOf" srcId="{478CB659-E3CD-4939-BDE4-06C3FE9BB139}" destId="{77D27CA6-10EA-4F0A-A816-114F567EE55A}" srcOrd="1" destOrd="0" presId="urn:microsoft.com/office/officeart/2005/8/layout/hierarchy3"/>
    <dgm:cxn modelId="{C01E4A24-35A5-4A41-BD4F-5174DE6C2507}" type="presParOf" srcId="{77D27CA6-10EA-4F0A-A816-114F567EE55A}" destId="{F23BCD91-2C3E-4545-B258-544EA1D4B7E9}" srcOrd="0" destOrd="0" presId="urn:microsoft.com/office/officeart/2005/8/layout/hierarchy3"/>
    <dgm:cxn modelId="{DBD66430-C30F-4E09-87C0-5AC5667A56A5}" type="presParOf" srcId="{77D27CA6-10EA-4F0A-A816-114F567EE55A}" destId="{2558A933-0AC5-4DFB-A550-D062C712D99B}" srcOrd="1" destOrd="0" presId="urn:microsoft.com/office/officeart/2005/8/layout/hierarchy3"/>
    <dgm:cxn modelId="{C339BD16-1C1A-40AD-8913-FECFFB148C55}" type="presParOf" srcId="{77D27CA6-10EA-4F0A-A816-114F567EE55A}" destId="{5C7D75FA-57C6-4025-A0BA-7F8C4BAB39B7}" srcOrd="2" destOrd="0" presId="urn:microsoft.com/office/officeart/2005/8/layout/hierarchy3"/>
    <dgm:cxn modelId="{F1B6ECB0-88A3-4063-9F26-AF10E0068D73}" type="presParOf" srcId="{77D27CA6-10EA-4F0A-A816-114F567EE55A}" destId="{5DDACEEB-6B5B-4C42-9EC2-855FC794D270}" srcOrd="3"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AA54B7-8B30-48A1-ACCF-96FF7717E142}" type="doc">
      <dgm:prSet loTypeId="urn:microsoft.com/office/officeart/2005/8/layout/hierarchy1" loCatId="hierarchy" qsTypeId="urn:microsoft.com/office/officeart/2005/8/quickstyle/simple1" qsCatId="simple" csTypeId="urn:microsoft.com/office/officeart/2005/8/colors/accent2_1" csCatId="accent2" phldr="1"/>
      <dgm:spPr/>
      <dgm:t>
        <a:bodyPr/>
        <a:lstStyle/>
        <a:p>
          <a:endParaRPr lang="en-GB"/>
        </a:p>
      </dgm:t>
    </dgm:pt>
    <dgm:pt modelId="{F4FFC838-CEA4-49BA-A709-1166DBB09135}">
      <dgm:prSet custT="1"/>
      <dgm:spPr/>
      <dgm:t>
        <a:bodyPr/>
        <a:lstStyle/>
        <a:p>
          <a:r>
            <a:rPr lang="en-GB" sz="3200" dirty="0"/>
            <a:t>Does everyone with permissions still need them?</a:t>
          </a:r>
        </a:p>
      </dgm:t>
    </dgm:pt>
    <dgm:pt modelId="{41D6A23E-7A69-457D-9FD3-FF7A491E49E0}" type="parTrans" cxnId="{E73DAA68-DD32-4539-8CDA-DB98ED07E55B}">
      <dgm:prSet/>
      <dgm:spPr/>
      <dgm:t>
        <a:bodyPr/>
        <a:lstStyle/>
        <a:p>
          <a:endParaRPr lang="en-GB"/>
        </a:p>
      </dgm:t>
    </dgm:pt>
    <dgm:pt modelId="{711421EB-7E14-4153-BD13-8D43B9934B8A}" type="sibTrans" cxnId="{E73DAA68-DD32-4539-8CDA-DB98ED07E55B}">
      <dgm:prSet/>
      <dgm:spPr/>
      <dgm:t>
        <a:bodyPr/>
        <a:lstStyle/>
        <a:p>
          <a:endParaRPr lang="en-GB"/>
        </a:p>
      </dgm:t>
    </dgm:pt>
    <dgm:pt modelId="{73659C7D-1FA9-443B-B064-6797ADAFCEF1}">
      <dgm:prSet custT="1"/>
      <dgm:spPr/>
      <dgm:t>
        <a:bodyPr/>
        <a:lstStyle/>
        <a:p>
          <a:r>
            <a:rPr lang="en-GB" sz="3200" dirty="0"/>
            <a:t>Who knows who should have access?</a:t>
          </a:r>
        </a:p>
      </dgm:t>
    </dgm:pt>
    <dgm:pt modelId="{312AB9CC-1F94-477B-8B3D-09DFDFDD4215}" type="parTrans" cxnId="{95F39B4A-AD37-46B9-9CDF-96CB6C7F8B58}">
      <dgm:prSet/>
      <dgm:spPr/>
      <dgm:t>
        <a:bodyPr/>
        <a:lstStyle/>
        <a:p>
          <a:endParaRPr lang="en-GB"/>
        </a:p>
      </dgm:t>
    </dgm:pt>
    <dgm:pt modelId="{0B9D0129-7FA3-4FE8-89AB-9E78A194CF25}" type="sibTrans" cxnId="{95F39B4A-AD37-46B9-9CDF-96CB6C7F8B58}">
      <dgm:prSet/>
      <dgm:spPr/>
      <dgm:t>
        <a:bodyPr/>
        <a:lstStyle/>
        <a:p>
          <a:endParaRPr lang="en-GB"/>
        </a:p>
      </dgm:t>
    </dgm:pt>
    <dgm:pt modelId="{70E04FED-742C-47A7-ABD7-2AF95BFC734A}">
      <dgm:prSet custT="1"/>
      <dgm:spPr/>
      <dgm:t>
        <a:bodyPr/>
        <a:lstStyle/>
        <a:p>
          <a:r>
            <a:rPr lang="en-GB" sz="3200"/>
            <a:t>How often should permissions be reviewed?</a:t>
          </a:r>
        </a:p>
      </dgm:t>
    </dgm:pt>
    <dgm:pt modelId="{9D05B19B-3572-4696-9D1F-5045A439559B}" type="parTrans" cxnId="{79283F8E-7DFB-4C66-B71A-DBD71EBC3A2F}">
      <dgm:prSet/>
      <dgm:spPr/>
      <dgm:t>
        <a:bodyPr/>
        <a:lstStyle/>
        <a:p>
          <a:endParaRPr lang="en-GB"/>
        </a:p>
      </dgm:t>
    </dgm:pt>
    <dgm:pt modelId="{50AD15BC-174E-408A-ACAC-7181A555AF8A}" type="sibTrans" cxnId="{79283F8E-7DFB-4C66-B71A-DBD71EBC3A2F}">
      <dgm:prSet/>
      <dgm:spPr/>
      <dgm:t>
        <a:bodyPr/>
        <a:lstStyle/>
        <a:p>
          <a:endParaRPr lang="en-GB"/>
        </a:p>
      </dgm:t>
    </dgm:pt>
    <dgm:pt modelId="{37DF738D-F49C-4FDC-B844-DE0D2653D10B}" type="pres">
      <dgm:prSet presAssocID="{AFAA54B7-8B30-48A1-ACCF-96FF7717E142}" presName="hierChild1" presStyleCnt="0">
        <dgm:presLayoutVars>
          <dgm:chPref val="1"/>
          <dgm:dir/>
          <dgm:animOne val="branch"/>
          <dgm:animLvl val="lvl"/>
          <dgm:resizeHandles/>
        </dgm:presLayoutVars>
      </dgm:prSet>
      <dgm:spPr/>
    </dgm:pt>
    <dgm:pt modelId="{5D7179AE-6634-420A-AC08-7521CEE05AB9}" type="pres">
      <dgm:prSet presAssocID="{F4FFC838-CEA4-49BA-A709-1166DBB09135}" presName="hierRoot1" presStyleCnt="0"/>
      <dgm:spPr/>
    </dgm:pt>
    <dgm:pt modelId="{A94BB2DC-A32F-495C-B9D2-B6BEC9171800}" type="pres">
      <dgm:prSet presAssocID="{F4FFC838-CEA4-49BA-A709-1166DBB09135}" presName="composite" presStyleCnt="0"/>
      <dgm:spPr/>
    </dgm:pt>
    <dgm:pt modelId="{83BF86E2-CB36-4986-ACD5-A3C427342453}" type="pres">
      <dgm:prSet presAssocID="{F4FFC838-CEA4-49BA-A709-1166DBB09135}" presName="background" presStyleLbl="node0" presStyleIdx="0" presStyleCnt="3"/>
      <dgm:spPr/>
    </dgm:pt>
    <dgm:pt modelId="{F8224EE1-598A-444D-9A7D-BF0C070FBFB4}" type="pres">
      <dgm:prSet presAssocID="{F4FFC838-CEA4-49BA-A709-1166DBB09135}" presName="text" presStyleLbl="fgAcc0" presStyleIdx="0" presStyleCnt="3">
        <dgm:presLayoutVars>
          <dgm:chPref val="3"/>
        </dgm:presLayoutVars>
      </dgm:prSet>
      <dgm:spPr/>
    </dgm:pt>
    <dgm:pt modelId="{788E36BE-74F2-4614-840A-720C6FE2F10A}" type="pres">
      <dgm:prSet presAssocID="{F4FFC838-CEA4-49BA-A709-1166DBB09135}" presName="hierChild2" presStyleCnt="0"/>
      <dgm:spPr/>
    </dgm:pt>
    <dgm:pt modelId="{3BBCCA3F-B798-4207-A9D5-C110F372847B}" type="pres">
      <dgm:prSet presAssocID="{73659C7D-1FA9-443B-B064-6797ADAFCEF1}" presName="hierRoot1" presStyleCnt="0"/>
      <dgm:spPr/>
    </dgm:pt>
    <dgm:pt modelId="{4E558709-78DB-4EA0-81D6-F5C8848A9C3B}" type="pres">
      <dgm:prSet presAssocID="{73659C7D-1FA9-443B-B064-6797ADAFCEF1}" presName="composite" presStyleCnt="0"/>
      <dgm:spPr/>
    </dgm:pt>
    <dgm:pt modelId="{84CB3D8F-348B-4082-9A68-A96818EB03A0}" type="pres">
      <dgm:prSet presAssocID="{73659C7D-1FA9-443B-B064-6797ADAFCEF1}" presName="background" presStyleLbl="node0" presStyleIdx="1" presStyleCnt="3"/>
      <dgm:spPr/>
    </dgm:pt>
    <dgm:pt modelId="{9C43A08D-74B5-4623-8912-EB8A46E1203A}" type="pres">
      <dgm:prSet presAssocID="{73659C7D-1FA9-443B-B064-6797ADAFCEF1}" presName="text" presStyleLbl="fgAcc0" presStyleIdx="1" presStyleCnt="3">
        <dgm:presLayoutVars>
          <dgm:chPref val="3"/>
        </dgm:presLayoutVars>
      </dgm:prSet>
      <dgm:spPr/>
    </dgm:pt>
    <dgm:pt modelId="{649AEAA3-E4C5-437B-B434-BE17934398BF}" type="pres">
      <dgm:prSet presAssocID="{73659C7D-1FA9-443B-B064-6797ADAFCEF1}" presName="hierChild2" presStyleCnt="0"/>
      <dgm:spPr/>
    </dgm:pt>
    <dgm:pt modelId="{1A4C4397-9C3E-42E5-A24D-EB8AD48D582A}" type="pres">
      <dgm:prSet presAssocID="{70E04FED-742C-47A7-ABD7-2AF95BFC734A}" presName="hierRoot1" presStyleCnt="0"/>
      <dgm:spPr/>
    </dgm:pt>
    <dgm:pt modelId="{586D4E91-3320-49BC-8B27-5DADB9B0BE0B}" type="pres">
      <dgm:prSet presAssocID="{70E04FED-742C-47A7-ABD7-2AF95BFC734A}" presName="composite" presStyleCnt="0"/>
      <dgm:spPr/>
    </dgm:pt>
    <dgm:pt modelId="{38CE472A-D841-4A35-BA73-0B3987C5DDCA}" type="pres">
      <dgm:prSet presAssocID="{70E04FED-742C-47A7-ABD7-2AF95BFC734A}" presName="background" presStyleLbl="node0" presStyleIdx="2" presStyleCnt="3"/>
      <dgm:spPr/>
    </dgm:pt>
    <dgm:pt modelId="{EC6932F2-BC79-4A17-AD4C-CA5CFA80427B}" type="pres">
      <dgm:prSet presAssocID="{70E04FED-742C-47A7-ABD7-2AF95BFC734A}" presName="text" presStyleLbl="fgAcc0" presStyleIdx="2" presStyleCnt="3">
        <dgm:presLayoutVars>
          <dgm:chPref val="3"/>
        </dgm:presLayoutVars>
      </dgm:prSet>
      <dgm:spPr/>
    </dgm:pt>
    <dgm:pt modelId="{1257C1D7-87B6-48E1-83AF-0522BE0592CC}" type="pres">
      <dgm:prSet presAssocID="{70E04FED-742C-47A7-ABD7-2AF95BFC734A}" presName="hierChild2" presStyleCnt="0"/>
      <dgm:spPr/>
    </dgm:pt>
  </dgm:ptLst>
  <dgm:cxnLst>
    <dgm:cxn modelId="{E73DAA68-DD32-4539-8CDA-DB98ED07E55B}" srcId="{AFAA54B7-8B30-48A1-ACCF-96FF7717E142}" destId="{F4FFC838-CEA4-49BA-A709-1166DBB09135}" srcOrd="0" destOrd="0" parTransId="{41D6A23E-7A69-457D-9FD3-FF7A491E49E0}" sibTransId="{711421EB-7E14-4153-BD13-8D43B9934B8A}"/>
    <dgm:cxn modelId="{95F39B4A-AD37-46B9-9CDF-96CB6C7F8B58}" srcId="{AFAA54B7-8B30-48A1-ACCF-96FF7717E142}" destId="{73659C7D-1FA9-443B-B064-6797ADAFCEF1}" srcOrd="1" destOrd="0" parTransId="{312AB9CC-1F94-477B-8B3D-09DFDFDD4215}" sibTransId="{0B9D0129-7FA3-4FE8-89AB-9E78A194CF25}"/>
    <dgm:cxn modelId="{B5A4E852-0B07-4F8E-ADBB-A177F8547F90}" type="presOf" srcId="{73659C7D-1FA9-443B-B064-6797ADAFCEF1}" destId="{9C43A08D-74B5-4623-8912-EB8A46E1203A}" srcOrd="0" destOrd="0" presId="urn:microsoft.com/office/officeart/2005/8/layout/hierarchy1"/>
    <dgm:cxn modelId="{70D51089-5B54-4D45-A024-79B5567FF6FD}" type="presOf" srcId="{AFAA54B7-8B30-48A1-ACCF-96FF7717E142}" destId="{37DF738D-F49C-4FDC-B844-DE0D2653D10B}" srcOrd="0" destOrd="0" presId="urn:microsoft.com/office/officeart/2005/8/layout/hierarchy1"/>
    <dgm:cxn modelId="{79283F8E-7DFB-4C66-B71A-DBD71EBC3A2F}" srcId="{AFAA54B7-8B30-48A1-ACCF-96FF7717E142}" destId="{70E04FED-742C-47A7-ABD7-2AF95BFC734A}" srcOrd="2" destOrd="0" parTransId="{9D05B19B-3572-4696-9D1F-5045A439559B}" sibTransId="{50AD15BC-174E-408A-ACAC-7181A555AF8A}"/>
    <dgm:cxn modelId="{2A126CF8-F3AE-4AC1-A2A2-98E9157B349D}" type="presOf" srcId="{F4FFC838-CEA4-49BA-A709-1166DBB09135}" destId="{F8224EE1-598A-444D-9A7D-BF0C070FBFB4}" srcOrd="0" destOrd="0" presId="urn:microsoft.com/office/officeart/2005/8/layout/hierarchy1"/>
    <dgm:cxn modelId="{44EE7CFE-E494-43C8-88D4-5962EE488EE9}" type="presOf" srcId="{70E04FED-742C-47A7-ABD7-2AF95BFC734A}" destId="{EC6932F2-BC79-4A17-AD4C-CA5CFA80427B}" srcOrd="0" destOrd="0" presId="urn:microsoft.com/office/officeart/2005/8/layout/hierarchy1"/>
    <dgm:cxn modelId="{F2FA91DA-B975-495F-93A7-3EE0CD533612}" type="presParOf" srcId="{37DF738D-F49C-4FDC-B844-DE0D2653D10B}" destId="{5D7179AE-6634-420A-AC08-7521CEE05AB9}" srcOrd="0" destOrd="0" presId="urn:microsoft.com/office/officeart/2005/8/layout/hierarchy1"/>
    <dgm:cxn modelId="{021F6858-436E-4DB5-9BD1-F08FF38A9CFF}" type="presParOf" srcId="{5D7179AE-6634-420A-AC08-7521CEE05AB9}" destId="{A94BB2DC-A32F-495C-B9D2-B6BEC9171800}" srcOrd="0" destOrd="0" presId="urn:microsoft.com/office/officeart/2005/8/layout/hierarchy1"/>
    <dgm:cxn modelId="{92A95D70-EADF-4D70-B56A-E5945A8660C0}" type="presParOf" srcId="{A94BB2DC-A32F-495C-B9D2-B6BEC9171800}" destId="{83BF86E2-CB36-4986-ACD5-A3C427342453}" srcOrd="0" destOrd="0" presId="urn:microsoft.com/office/officeart/2005/8/layout/hierarchy1"/>
    <dgm:cxn modelId="{ACA174B3-808C-4C85-AF76-E8327CDE42A6}" type="presParOf" srcId="{A94BB2DC-A32F-495C-B9D2-B6BEC9171800}" destId="{F8224EE1-598A-444D-9A7D-BF0C070FBFB4}" srcOrd="1" destOrd="0" presId="urn:microsoft.com/office/officeart/2005/8/layout/hierarchy1"/>
    <dgm:cxn modelId="{089AF24D-F033-455A-BF7D-0DB510337510}" type="presParOf" srcId="{5D7179AE-6634-420A-AC08-7521CEE05AB9}" destId="{788E36BE-74F2-4614-840A-720C6FE2F10A}" srcOrd="1" destOrd="0" presId="urn:microsoft.com/office/officeart/2005/8/layout/hierarchy1"/>
    <dgm:cxn modelId="{3A8F2F06-D5C7-4BE7-82DC-470DF9257F75}" type="presParOf" srcId="{37DF738D-F49C-4FDC-B844-DE0D2653D10B}" destId="{3BBCCA3F-B798-4207-A9D5-C110F372847B}" srcOrd="1" destOrd="0" presId="urn:microsoft.com/office/officeart/2005/8/layout/hierarchy1"/>
    <dgm:cxn modelId="{BD29B5E2-D706-4DF5-9A8F-843BBD2A2136}" type="presParOf" srcId="{3BBCCA3F-B798-4207-A9D5-C110F372847B}" destId="{4E558709-78DB-4EA0-81D6-F5C8848A9C3B}" srcOrd="0" destOrd="0" presId="urn:microsoft.com/office/officeart/2005/8/layout/hierarchy1"/>
    <dgm:cxn modelId="{2041AC87-DEDE-4647-8A54-04AE15AA46AD}" type="presParOf" srcId="{4E558709-78DB-4EA0-81D6-F5C8848A9C3B}" destId="{84CB3D8F-348B-4082-9A68-A96818EB03A0}" srcOrd="0" destOrd="0" presId="urn:microsoft.com/office/officeart/2005/8/layout/hierarchy1"/>
    <dgm:cxn modelId="{4828FACD-7BC3-45F8-AD9D-F47B377294C0}" type="presParOf" srcId="{4E558709-78DB-4EA0-81D6-F5C8848A9C3B}" destId="{9C43A08D-74B5-4623-8912-EB8A46E1203A}" srcOrd="1" destOrd="0" presId="urn:microsoft.com/office/officeart/2005/8/layout/hierarchy1"/>
    <dgm:cxn modelId="{915A98F9-D785-4822-9443-4E0662CE85D1}" type="presParOf" srcId="{3BBCCA3F-B798-4207-A9D5-C110F372847B}" destId="{649AEAA3-E4C5-437B-B434-BE17934398BF}" srcOrd="1" destOrd="0" presId="urn:microsoft.com/office/officeart/2005/8/layout/hierarchy1"/>
    <dgm:cxn modelId="{04C006CE-B3EA-427F-AD7F-1B57EC98530D}" type="presParOf" srcId="{37DF738D-F49C-4FDC-B844-DE0D2653D10B}" destId="{1A4C4397-9C3E-42E5-A24D-EB8AD48D582A}" srcOrd="2" destOrd="0" presId="urn:microsoft.com/office/officeart/2005/8/layout/hierarchy1"/>
    <dgm:cxn modelId="{C657C376-2B98-461F-AB8B-D78C335CA0F0}" type="presParOf" srcId="{1A4C4397-9C3E-42E5-A24D-EB8AD48D582A}" destId="{586D4E91-3320-49BC-8B27-5DADB9B0BE0B}" srcOrd="0" destOrd="0" presId="urn:microsoft.com/office/officeart/2005/8/layout/hierarchy1"/>
    <dgm:cxn modelId="{B833A4AD-1349-4CFC-A021-8CD89A70C160}" type="presParOf" srcId="{586D4E91-3320-49BC-8B27-5DADB9B0BE0B}" destId="{38CE472A-D841-4A35-BA73-0B3987C5DDCA}" srcOrd="0" destOrd="0" presId="urn:microsoft.com/office/officeart/2005/8/layout/hierarchy1"/>
    <dgm:cxn modelId="{EF285747-15DA-430F-91B2-AE2F52B4D3F1}" type="presParOf" srcId="{586D4E91-3320-49BC-8B27-5DADB9B0BE0B}" destId="{EC6932F2-BC79-4A17-AD4C-CA5CFA80427B}" srcOrd="1" destOrd="0" presId="urn:microsoft.com/office/officeart/2005/8/layout/hierarchy1"/>
    <dgm:cxn modelId="{038BD533-FC18-46CD-A321-264743557573}" type="presParOf" srcId="{1A4C4397-9C3E-42E5-A24D-EB8AD48D582A}" destId="{1257C1D7-87B6-48E1-83AF-0522BE0592C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8CA085-89EF-4719-9D4B-672153C2B6F9}" type="doc">
      <dgm:prSet loTypeId="urn:microsoft.com/office/officeart/2005/8/layout/hierarchy1" loCatId="hierarchy" qsTypeId="urn:microsoft.com/office/officeart/2005/8/quickstyle/simple2" qsCatId="simple" csTypeId="urn:microsoft.com/office/officeart/2005/8/colors/accent2_2" csCatId="accent2"/>
      <dgm:spPr/>
      <dgm:t>
        <a:bodyPr/>
        <a:lstStyle/>
        <a:p>
          <a:endParaRPr lang="en-US"/>
        </a:p>
      </dgm:t>
    </dgm:pt>
    <dgm:pt modelId="{5BF0EE45-01D1-4FBC-977A-1B9229BAC2B4}">
      <dgm:prSet custT="1"/>
      <dgm:spPr/>
      <dgm:t>
        <a:bodyPr/>
        <a:lstStyle/>
        <a:p>
          <a:r>
            <a:rPr lang="en-GB" sz="4000"/>
            <a:t>Grant limited permissions</a:t>
          </a:r>
          <a:endParaRPr lang="en-US" sz="4000"/>
        </a:p>
      </dgm:t>
    </dgm:pt>
    <dgm:pt modelId="{9D558E32-7A39-4453-8128-DB432DADA45F}" type="parTrans" cxnId="{3AAF3854-5E13-489E-822B-C16D9D9965D1}">
      <dgm:prSet/>
      <dgm:spPr/>
      <dgm:t>
        <a:bodyPr/>
        <a:lstStyle/>
        <a:p>
          <a:endParaRPr lang="en-US"/>
        </a:p>
      </dgm:t>
    </dgm:pt>
    <dgm:pt modelId="{1A70CF4E-C034-4ACD-BEF5-0AC5978E1C17}" type="sibTrans" cxnId="{3AAF3854-5E13-489E-822B-C16D9D9965D1}">
      <dgm:prSet/>
      <dgm:spPr/>
      <dgm:t>
        <a:bodyPr/>
        <a:lstStyle/>
        <a:p>
          <a:endParaRPr lang="en-US"/>
        </a:p>
      </dgm:t>
    </dgm:pt>
    <dgm:pt modelId="{7E707F05-3DA3-455A-8259-7A970D76AE8F}">
      <dgm:prSet custT="1"/>
      <dgm:spPr/>
      <dgm:t>
        <a:bodyPr/>
        <a:lstStyle/>
        <a:p>
          <a:r>
            <a:rPr lang="en-GB" sz="4000"/>
            <a:t>Who knows who needs permissions?</a:t>
          </a:r>
          <a:endParaRPr lang="en-US" sz="4000"/>
        </a:p>
      </dgm:t>
    </dgm:pt>
    <dgm:pt modelId="{AD0D76D1-AD81-45E2-ADDF-5312E52DE1F3}" type="parTrans" cxnId="{2123347A-A4F7-4860-800F-ECB73CA6F34F}">
      <dgm:prSet/>
      <dgm:spPr/>
      <dgm:t>
        <a:bodyPr/>
        <a:lstStyle/>
        <a:p>
          <a:endParaRPr lang="en-US"/>
        </a:p>
      </dgm:t>
    </dgm:pt>
    <dgm:pt modelId="{764194D8-2165-4BFE-B708-608555CB31BD}" type="sibTrans" cxnId="{2123347A-A4F7-4860-800F-ECB73CA6F34F}">
      <dgm:prSet/>
      <dgm:spPr/>
      <dgm:t>
        <a:bodyPr/>
        <a:lstStyle/>
        <a:p>
          <a:endParaRPr lang="en-US"/>
        </a:p>
      </dgm:t>
    </dgm:pt>
    <dgm:pt modelId="{582EB61E-04FA-4091-93E2-C6E2C4A767EE}" type="pres">
      <dgm:prSet presAssocID="{028CA085-89EF-4719-9D4B-672153C2B6F9}" presName="hierChild1" presStyleCnt="0">
        <dgm:presLayoutVars>
          <dgm:chPref val="1"/>
          <dgm:dir/>
          <dgm:animOne val="branch"/>
          <dgm:animLvl val="lvl"/>
          <dgm:resizeHandles/>
        </dgm:presLayoutVars>
      </dgm:prSet>
      <dgm:spPr/>
    </dgm:pt>
    <dgm:pt modelId="{1BEEE731-FF18-4A27-BBB8-B64DD53397C4}" type="pres">
      <dgm:prSet presAssocID="{5BF0EE45-01D1-4FBC-977A-1B9229BAC2B4}" presName="hierRoot1" presStyleCnt="0"/>
      <dgm:spPr/>
    </dgm:pt>
    <dgm:pt modelId="{E3BAE500-DA1C-4420-8052-3E5C7A3A7755}" type="pres">
      <dgm:prSet presAssocID="{5BF0EE45-01D1-4FBC-977A-1B9229BAC2B4}" presName="composite" presStyleCnt="0"/>
      <dgm:spPr/>
    </dgm:pt>
    <dgm:pt modelId="{2AE94EB3-18E2-4722-A602-3A477FE52DD2}" type="pres">
      <dgm:prSet presAssocID="{5BF0EE45-01D1-4FBC-977A-1B9229BAC2B4}" presName="background" presStyleLbl="node0" presStyleIdx="0" presStyleCnt="2"/>
      <dgm:spPr/>
    </dgm:pt>
    <dgm:pt modelId="{E807DBED-28DE-48B6-931D-26C4EEFB5291}" type="pres">
      <dgm:prSet presAssocID="{5BF0EE45-01D1-4FBC-977A-1B9229BAC2B4}" presName="text" presStyleLbl="fgAcc0" presStyleIdx="0" presStyleCnt="2">
        <dgm:presLayoutVars>
          <dgm:chPref val="3"/>
        </dgm:presLayoutVars>
      </dgm:prSet>
      <dgm:spPr/>
    </dgm:pt>
    <dgm:pt modelId="{8CDDBCD0-A055-4295-B2F9-3A246E2DF2C1}" type="pres">
      <dgm:prSet presAssocID="{5BF0EE45-01D1-4FBC-977A-1B9229BAC2B4}" presName="hierChild2" presStyleCnt="0"/>
      <dgm:spPr/>
    </dgm:pt>
    <dgm:pt modelId="{5445F846-8CB6-437B-9EB7-86B14D8FF024}" type="pres">
      <dgm:prSet presAssocID="{7E707F05-3DA3-455A-8259-7A970D76AE8F}" presName="hierRoot1" presStyleCnt="0"/>
      <dgm:spPr/>
    </dgm:pt>
    <dgm:pt modelId="{5E5A165C-A081-4E35-9886-B5D42E600FCE}" type="pres">
      <dgm:prSet presAssocID="{7E707F05-3DA3-455A-8259-7A970D76AE8F}" presName="composite" presStyleCnt="0"/>
      <dgm:spPr/>
    </dgm:pt>
    <dgm:pt modelId="{E46417DB-2CE3-40A9-A5A7-013392AAB6AF}" type="pres">
      <dgm:prSet presAssocID="{7E707F05-3DA3-455A-8259-7A970D76AE8F}" presName="background" presStyleLbl="node0" presStyleIdx="1" presStyleCnt="2"/>
      <dgm:spPr/>
    </dgm:pt>
    <dgm:pt modelId="{F92AEB62-9E1E-4A04-A26A-7B7AB8CD0389}" type="pres">
      <dgm:prSet presAssocID="{7E707F05-3DA3-455A-8259-7A970D76AE8F}" presName="text" presStyleLbl="fgAcc0" presStyleIdx="1" presStyleCnt="2">
        <dgm:presLayoutVars>
          <dgm:chPref val="3"/>
        </dgm:presLayoutVars>
      </dgm:prSet>
      <dgm:spPr/>
    </dgm:pt>
    <dgm:pt modelId="{12575331-E2E5-499E-B4F4-EAEB4B4B9FA3}" type="pres">
      <dgm:prSet presAssocID="{7E707F05-3DA3-455A-8259-7A970D76AE8F}" presName="hierChild2" presStyleCnt="0"/>
      <dgm:spPr/>
    </dgm:pt>
  </dgm:ptLst>
  <dgm:cxnLst>
    <dgm:cxn modelId="{ED1A5012-B3C9-49A3-9773-4D02C8D11783}" type="presOf" srcId="{5BF0EE45-01D1-4FBC-977A-1B9229BAC2B4}" destId="{E807DBED-28DE-48B6-931D-26C4EEFB5291}" srcOrd="0" destOrd="0" presId="urn:microsoft.com/office/officeart/2005/8/layout/hierarchy1"/>
    <dgm:cxn modelId="{595FF72B-D421-46F9-A9CA-C5810A850101}" type="presOf" srcId="{7E707F05-3DA3-455A-8259-7A970D76AE8F}" destId="{F92AEB62-9E1E-4A04-A26A-7B7AB8CD0389}" srcOrd="0" destOrd="0" presId="urn:microsoft.com/office/officeart/2005/8/layout/hierarchy1"/>
    <dgm:cxn modelId="{3AAF3854-5E13-489E-822B-C16D9D9965D1}" srcId="{028CA085-89EF-4719-9D4B-672153C2B6F9}" destId="{5BF0EE45-01D1-4FBC-977A-1B9229BAC2B4}" srcOrd="0" destOrd="0" parTransId="{9D558E32-7A39-4453-8128-DB432DADA45F}" sibTransId="{1A70CF4E-C034-4ACD-BEF5-0AC5978E1C17}"/>
    <dgm:cxn modelId="{2123347A-A4F7-4860-800F-ECB73CA6F34F}" srcId="{028CA085-89EF-4719-9D4B-672153C2B6F9}" destId="{7E707F05-3DA3-455A-8259-7A970D76AE8F}" srcOrd="1" destOrd="0" parTransId="{AD0D76D1-AD81-45E2-ADDF-5312E52DE1F3}" sibTransId="{764194D8-2165-4BFE-B708-608555CB31BD}"/>
    <dgm:cxn modelId="{06F6ADF7-FBC1-40B8-A3FB-CABBC2F25D16}" type="presOf" srcId="{028CA085-89EF-4719-9D4B-672153C2B6F9}" destId="{582EB61E-04FA-4091-93E2-C6E2C4A767EE}" srcOrd="0" destOrd="0" presId="urn:microsoft.com/office/officeart/2005/8/layout/hierarchy1"/>
    <dgm:cxn modelId="{B1D44FF7-F81D-4703-A325-29CD4227F795}" type="presParOf" srcId="{582EB61E-04FA-4091-93E2-C6E2C4A767EE}" destId="{1BEEE731-FF18-4A27-BBB8-B64DD53397C4}" srcOrd="0" destOrd="0" presId="urn:microsoft.com/office/officeart/2005/8/layout/hierarchy1"/>
    <dgm:cxn modelId="{60F09F69-2424-4CBB-BFCB-F2AD66B68152}" type="presParOf" srcId="{1BEEE731-FF18-4A27-BBB8-B64DD53397C4}" destId="{E3BAE500-DA1C-4420-8052-3E5C7A3A7755}" srcOrd="0" destOrd="0" presId="urn:microsoft.com/office/officeart/2005/8/layout/hierarchy1"/>
    <dgm:cxn modelId="{0456C22F-BFE4-456B-8F4E-FB5D1C93C26B}" type="presParOf" srcId="{E3BAE500-DA1C-4420-8052-3E5C7A3A7755}" destId="{2AE94EB3-18E2-4722-A602-3A477FE52DD2}" srcOrd="0" destOrd="0" presId="urn:microsoft.com/office/officeart/2005/8/layout/hierarchy1"/>
    <dgm:cxn modelId="{FB8105DD-F36D-4C92-837B-68A7EECCE11E}" type="presParOf" srcId="{E3BAE500-DA1C-4420-8052-3E5C7A3A7755}" destId="{E807DBED-28DE-48B6-931D-26C4EEFB5291}" srcOrd="1" destOrd="0" presId="urn:microsoft.com/office/officeart/2005/8/layout/hierarchy1"/>
    <dgm:cxn modelId="{D5200639-30A0-4D19-9CE5-3F4DBD07E02D}" type="presParOf" srcId="{1BEEE731-FF18-4A27-BBB8-B64DD53397C4}" destId="{8CDDBCD0-A055-4295-B2F9-3A246E2DF2C1}" srcOrd="1" destOrd="0" presId="urn:microsoft.com/office/officeart/2005/8/layout/hierarchy1"/>
    <dgm:cxn modelId="{A095BA9F-3132-4DA1-B735-19E8ACD9FBA7}" type="presParOf" srcId="{582EB61E-04FA-4091-93E2-C6E2C4A767EE}" destId="{5445F846-8CB6-437B-9EB7-86B14D8FF024}" srcOrd="1" destOrd="0" presId="urn:microsoft.com/office/officeart/2005/8/layout/hierarchy1"/>
    <dgm:cxn modelId="{78C4EB28-A887-4C73-9C08-55B015B5BE37}" type="presParOf" srcId="{5445F846-8CB6-437B-9EB7-86B14D8FF024}" destId="{5E5A165C-A081-4E35-9886-B5D42E600FCE}" srcOrd="0" destOrd="0" presId="urn:microsoft.com/office/officeart/2005/8/layout/hierarchy1"/>
    <dgm:cxn modelId="{7428D542-9DD5-4F9F-8E2D-1FE2DF88CD1D}" type="presParOf" srcId="{5E5A165C-A081-4E35-9886-B5D42E600FCE}" destId="{E46417DB-2CE3-40A9-A5A7-013392AAB6AF}" srcOrd="0" destOrd="0" presId="urn:microsoft.com/office/officeart/2005/8/layout/hierarchy1"/>
    <dgm:cxn modelId="{C8266E28-5C3A-4A4A-82AC-8D8582C13F49}" type="presParOf" srcId="{5E5A165C-A081-4E35-9886-B5D42E600FCE}" destId="{F92AEB62-9E1E-4A04-A26A-7B7AB8CD0389}" srcOrd="1" destOrd="0" presId="urn:microsoft.com/office/officeart/2005/8/layout/hierarchy1"/>
    <dgm:cxn modelId="{2EE49A6A-09EE-47AA-95D3-2154CA8213F2}" type="presParOf" srcId="{5445F846-8CB6-437B-9EB7-86B14D8FF024}" destId="{12575331-E2E5-499E-B4F4-EAEB4B4B9F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E68F6A-0F1B-4857-A29F-13FB8411946C}" type="doc">
      <dgm:prSet loTypeId="urn:microsoft.com/office/officeart/2005/8/layout/hProcess9" loCatId="process" qsTypeId="urn:microsoft.com/office/officeart/2005/8/quickstyle/simple1" qsCatId="simple" csTypeId="urn:microsoft.com/office/officeart/2005/8/colors/accent2_1" csCatId="accent2"/>
      <dgm:spPr/>
      <dgm:t>
        <a:bodyPr/>
        <a:lstStyle/>
        <a:p>
          <a:endParaRPr lang="en-GB"/>
        </a:p>
      </dgm:t>
    </dgm:pt>
    <dgm:pt modelId="{F6FCE838-B15D-4E3D-BA10-01DAEE906859}">
      <dgm:prSet custT="1"/>
      <dgm:spPr/>
      <dgm:t>
        <a:bodyPr/>
        <a:lstStyle/>
        <a:p>
          <a:r>
            <a:rPr lang="en-GB" sz="3200" dirty="0"/>
            <a:t>Browse the available entitlements</a:t>
          </a:r>
        </a:p>
      </dgm:t>
    </dgm:pt>
    <dgm:pt modelId="{5A3060B6-FEED-4296-ABD4-C6D775A8ED86}" type="parTrans" cxnId="{0CD70124-9691-4347-8FBE-F203FB2DA02E}">
      <dgm:prSet/>
      <dgm:spPr/>
      <dgm:t>
        <a:bodyPr/>
        <a:lstStyle/>
        <a:p>
          <a:endParaRPr lang="en-GB"/>
        </a:p>
      </dgm:t>
    </dgm:pt>
    <dgm:pt modelId="{B00E341E-B3DC-44CE-85B8-3FED3C8E77DC}" type="sibTrans" cxnId="{0CD70124-9691-4347-8FBE-F203FB2DA02E}">
      <dgm:prSet/>
      <dgm:spPr/>
      <dgm:t>
        <a:bodyPr/>
        <a:lstStyle/>
        <a:p>
          <a:endParaRPr lang="en-GB"/>
        </a:p>
      </dgm:t>
    </dgm:pt>
    <dgm:pt modelId="{0972C84B-5B47-4062-8462-3F6837D6BB11}">
      <dgm:prSet custT="1"/>
      <dgm:spPr/>
      <dgm:t>
        <a:bodyPr/>
        <a:lstStyle/>
        <a:p>
          <a:r>
            <a:rPr lang="en-GB" sz="3200"/>
            <a:t>Request those that I need</a:t>
          </a:r>
        </a:p>
      </dgm:t>
    </dgm:pt>
    <dgm:pt modelId="{71B086E3-AA9E-4BF7-946F-8C8966D570F0}" type="parTrans" cxnId="{302A3BDF-3226-4E61-84AC-C4D87488B1EA}">
      <dgm:prSet/>
      <dgm:spPr/>
      <dgm:t>
        <a:bodyPr/>
        <a:lstStyle/>
        <a:p>
          <a:endParaRPr lang="en-GB"/>
        </a:p>
      </dgm:t>
    </dgm:pt>
    <dgm:pt modelId="{01EF14D8-F2AD-4200-A233-16AA44FBC75A}" type="sibTrans" cxnId="{302A3BDF-3226-4E61-84AC-C4D87488B1EA}">
      <dgm:prSet/>
      <dgm:spPr/>
      <dgm:t>
        <a:bodyPr/>
        <a:lstStyle/>
        <a:p>
          <a:endParaRPr lang="en-GB"/>
        </a:p>
      </dgm:t>
    </dgm:pt>
    <dgm:pt modelId="{8282875A-2522-441F-B9F7-95590DFA08CC}">
      <dgm:prSet custT="1"/>
      <dgm:spPr/>
      <dgm:t>
        <a:bodyPr/>
        <a:lstStyle/>
        <a:p>
          <a:r>
            <a:rPr lang="en-GB" sz="3200"/>
            <a:t>Once they are approved, I have access</a:t>
          </a:r>
        </a:p>
      </dgm:t>
    </dgm:pt>
    <dgm:pt modelId="{7819FFD9-57F9-494B-B622-B6C2DB339556}" type="parTrans" cxnId="{A05F6BD5-CA6C-409A-87F4-E1B8E642C089}">
      <dgm:prSet/>
      <dgm:spPr/>
      <dgm:t>
        <a:bodyPr/>
        <a:lstStyle/>
        <a:p>
          <a:endParaRPr lang="en-GB"/>
        </a:p>
      </dgm:t>
    </dgm:pt>
    <dgm:pt modelId="{6D048BD3-C083-4E68-AA9C-FC8E68716A55}" type="sibTrans" cxnId="{A05F6BD5-CA6C-409A-87F4-E1B8E642C089}">
      <dgm:prSet/>
      <dgm:spPr/>
      <dgm:t>
        <a:bodyPr/>
        <a:lstStyle/>
        <a:p>
          <a:endParaRPr lang="en-GB"/>
        </a:p>
      </dgm:t>
    </dgm:pt>
    <dgm:pt modelId="{BEABC646-00EE-47A7-A69E-E1D980512136}" type="pres">
      <dgm:prSet presAssocID="{EDE68F6A-0F1B-4857-A29F-13FB8411946C}" presName="CompostProcess" presStyleCnt="0">
        <dgm:presLayoutVars>
          <dgm:dir/>
          <dgm:resizeHandles val="exact"/>
        </dgm:presLayoutVars>
      </dgm:prSet>
      <dgm:spPr/>
    </dgm:pt>
    <dgm:pt modelId="{43450133-6345-4A3A-B1DB-59AAB85EAC29}" type="pres">
      <dgm:prSet presAssocID="{EDE68F6A-0F1B-4857-A29F-13FB8411946C}" presName="arrow" presStyleLbl="bgShp" presStyleIdx="0" presStyleCnt="1"/>
      <dgm:spPr/>
    </dgm:pt>
    <dgm:pt modelId="{3A12F99E-C73D-488E-B7BD-5A6B2C08E8D3}" type="pres">
      <dgm:prSet presAssocID="{EDE68F6A-0F1B-4857-A29F-13FB8411946C}" presName="linearProcess" presStyleCnt="0"/>
      <dgm:spPr/>
    </dgm:pt>
    <dgm:pt modelId="{D0D24B81-5245-406D-A3EA-42179C541F6C}" type="pres">
      <dgm:prSet presAssocID="{F6FCE838-B15D-4E3D-BA10-01DAEE906859}" presName="textNode" presStyleLbl="node1" presStyleIdx="0" presStyleCnt="3">
        <dgm:presLayoutVars>
          <dgm:bulletEnabled val="1"/>
        </dgm:presLayoutVars>
      </dgm:prSet>
      <dgm:spPr/>
    </dgm:pt>
    <dgm:pt modelId="{F7643DEC-8074-4125-8D2B-24DC7E74DEAE}" type="pres">
      <dgm:prSet presAssocID="{B00E341E-B3DC-44CE-85B8-3FED3C8E77DC}" presName="sibTrans" presStyleCnt="0"/>
      <dgm:spPr/>
    </dgm:pt>
    <dgm:pt modelId="{97925CD2-09D7-49ED-BAB0-6067A6158902}" type="pres">
      <dgm:prSet presAssocID="{0972C84B-5B47-4062-8462-3F6837D6BB11}" presName="textNode" presStyleLbl="node1" presStyleIdx="1" presStyleCnt="3">
        <dgm:presLayoutVars>
          <dgm:bulletEnabled val="1"/>
        </dgm:presLayoutVars>
      </dgm:prSet>
      <dgm:spPr/>
    </dgm:pt>
    <dgm:pt modelId="{43479274-1D64-4DD4-B07B-44FEA4F50785}" type="pres">
      <dgm:prSet presAssocID="{01EF14D8-F2AD-4200-A233-16AA44FBC75A}" presName="sibTrans" presStyleCnt="0"/>
      <dgm:spPr/>
    </dgm:pt>
    <dgm:pt modelId="{BB51229F-2EA7-49C7-8608-A0213866AF00}" type="pres">
      <dgm:prSet presAssocID="{8282875A-2522-441F-B9F7-95590DFA08CC}" presName="textNode" presStyleLbl="node1" presStyleIdx="2" presStyleCnt="3">
        <dgm:presLayoutVars>
          <dgm:bulletEnabled val="1"/>
        </dgm:presLayoutVars>
      </dgm:prSet>
      <dgm:spPr/>
    </dgm:pt>
  </dgm:ptLst>
  <dgm:cxnLst>
    <dgm:cxn modelId="{0CD70124-9691-4347-8FBE-F203FB2DA02E}" srcId="{EDE68F6A-0F1B-4857-A29F-13FB8411946C}" destId="{F6FCE838-B15D-4E3D-BA10-01DAEE906859}" srcOrd="0" destOrd="0" parTransId="{5A3060B6-FEED-4296-ABD4-C6D775A8ED86}" sibTransId="{B00E341E-B3DC-44CE-85B8-3FED3C8E77DC}"/>
    <dgm:cxn modelId="{5DD97134-6AD6-4394-974A-8E427B28C764}" type="presOf" srcId="{8282875A-2522-441F-B9F7-95590DFA08CC}" destId="{BB51229F-2EA7-49C7-8608-A0213866AF00}" srcOrd="0" destOrd="0" presId="urn:microsoft.com/office/officeart/2005/8/layout/hProcess9"/>
    <dgm:cxn modelId="{C49C6494-85E5-4D7A-AC4C-378408F6271D}" type="presOf" srcId="{0972C84B-5B47-4062-8462-3F6837D6BB11}" destId="{97925CD2-09D7-49ED-BAB0-6067A6158902}" srcOrd="0" destOrd="0" presId="urn:microsoft.com/office/officeart/2005/8/layout/hProcess9"/>
    <dgm:cxn modelId="{537B89D4-7B0D-448D-B8EE-1EE7E3DAF0E3}" type="presOf" srcId="{EDE68F6A-0F1B-4857-A29F-13FB8411946C}" destId="{BEABC646-00EE-47A7-A69E-E1D980512136}" srcOrd="0" destOrd="0" presId="urn:microsoft.com/office/officeart/2005/8/layout/hProcess9"/>
    <dgm:cxn modelId="{A05F6BD5-CA6C-409A-87F4-E1B8E642C089}" srcId="{EDE68F6A-0F1B-4857-A29F-13FB8411946C}" destId="{8282875A-2522-441F-B9F7-95590DFA08CC}" srcOrd="2" destOrd="0" parTransId="{7819FFD9-57F9-494B-B622-B6C2DB339556}" sibTransId="{6D048BD3-C083-4E68-AA9C-FC8E68716A55}"/>
    <dgm:cxn modelId="{302A3BDF-3226-4E61-84AC-C4D87488B1EA}" srcId="{EDE68F6A-0F1B-4857-A29F-13FB8411946C}" destId="{0972C84B-5B47-4062-8462-3F6837D6BB11}" srcOrd="1" destOrd="0" parTransId="{71B086E3-AA9E-4BF7-946F-8C8966D570F0}" sibTransId="{01EF14D8-F2AD-4200-A233-16AA44FBC75A}"/>
    <dgm:cxn modelId="{162E58FF-7C2B-462C-B7D6-D10F88A85749}" type="presOf" srcId="{F6FCE838-B15D-4E3D-BA10-01DAEE906859}" destId="{D0D24B81-5245-406D-A3EA-42179C541F6C}" srcOrd="0" destOrd="0" presId="urn:microsoft.com/office/officeart/2005/8/layout/hProcess9"/>
    <dgm:cxn modelId="{084CD6C8-6A9D-48F6-B149-DB3D0B68DFD3}" type="presParOf" srcId="{BEABC646-00EE-47A7-A69E-E1D980512136}" destId="{43450133-6345-4A3A-B1DB-59AAB85EAC29}" srcOrd="0" destOrd="0" presId="urn:microsoft.com/office/officeart/2005/8/layout/hProcess9"/>
    <dgm:cxn modelId="{5672C8E8-D3A9-4068-BEE0-826A19D26333}" type="presParOf" srcId="{BEABC646-00EE-47A7-A69E-E1D980512136}" destId="{3A12F99E-C73D-488E-B7BD-5A6B2C08E8D3}" srcOrd="1" destOrd="0" presId="urn:microsoft.com/office/officeart/2005/8/layout/hProcess9"/>
    <dgm:cxn modelId="{22D3111F-8556-4BA8-B4A7-656CB2BAE9E7}" type="presParOf" srcId="{3A12F99E-C73D-488E-B7BD-5A6B2C08E8D3}" destId="{D0D24B81-5245-406D-A3EA-42179C541F6C}" srcOrd="0" destOrd="0" presId="urn:microsoft.com/office/officeart/2005/8/layout/hProcess9"/>
    <dgm:cxn modelId="{5AB2EDC0-DC9C-43A6-BBEE-F5AD09D14FE1}" type="presParOf" srcId="{3A12F99E-C73D-488E-B7BD-5A6B2C08E8D3}" destId="{F7643DEC-8074-4125-8D2B-24DC7E74DEAE}" srcOrd="1" destOrd="0" presId="urn:microsoft.com/office/officeart/2005/8/layout/hProcess9"/>
    <dgm:cxn modelId="{4C2B0022-2DFA-4C5D-898B-0ED50D028DB4}" type="presParOf" srcId="{3A12F99E-C73D-488E-B7BD-5A6B2C08E8D3}" destId="{97925CD2-09D7-49ED-BAB0-6067A6158902}" srcOrd="2" destOrd="0" presId="urn:microsoft.com/office/officeart/2005/8/layout/hProcess9"/>
    <dgm:cxn modelId="{8C2BE6B2-449A-4B17-8CBC-89DF03466916}" type="presParOf" srcId="{3A12F99E-C73D-488E-B7BD-5A6B2C08E8D3}" destId="{43479274-1D64-4DD4-B07B-44FEA4F50785}" srcOrd="3" destOrd="0" presId="urn:microsoft.com/office/officeart/2005/8/layout/hProcess9"/>
    <dgm:cxn modelId="{F6851118-12FC-4B54-B3FE-0081E83E0288}" type="presParOf" srcId="{3A12F99E-C73D-488E-B7BD-5A6B2C08E8D3}" destId="{BB51229F-2EA7-49C7-8608-A0213866AF0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7C0D4A-D978-426C-8389-EB4491497B07}" type="doc">
      <dgm:prSet loTypeId="urn:microsoft.com/office/officeart/2005/8/layout/hProcess9" loCatId="process" qsTypeId="urn:microsoft.com/office/officeart/2005/8/quickstyle/simple1" qsCatId="simple" csTypeId="urn:microsoft.com/office/officeart/2005/8/colors/accent2_1" csCatId="accent2" phldr="1"/>
      <dgm:spPr/>
      <dgm:t>
        <a:bodyPr/>
        <a:lstStyle/>
        <a:p>
          <a:endParaRPr lang="en-GB"/>
        </a:p>
      </dgm:t>
    </dgm:pt>
    <dgm:pt modelId="{96E85395-35DC-44D6-A301-5E9C0EB3F0F1}">
      <dgm:prSet/>
      <dgm:spPr/>
      <dgm:t>
        <a:bodyPr/>
        <a:lstStyle/>
        <a:p>
          <a:r>
            <a:rPr lang="en-GB" dirty="0"/>
            <a:t>As an Admin</a:t>
          </a:r>
        </a:p>
      </dgm:t>
    </dgm:pt>
    <dgm:pt modelId="{A971CC02-3E34-4BED-AE62-5AB83A2B6E37}" type="parTrans" cxnId="{6D99D518-F0F8-4A17-A436-B7BB95BDC43A}">
      <dgm:prSet/>
      <dgm:spPr/>
      <dgm:t>
        <a:bodyPr/>
        <a:lstStyle/>
        <a:p>
          <a:endParaRPr lang="en-GB"/>
        </a:p>
      </dgm:t>
    </dgm:pt>
    <dgm:pt modelId="{39609E23-0E36-44AB-A1CE-CBFD4091F352}" type="sibTrans" cxnId="{6D99D518-F0F8-4A17-A436-B7BB95BDC43A}">
      <dgm:prSet/>
      <dgm:spPr/>
      <dgm:t>
        <a:bodyPr/>
        <a:lstStyle/>
        <a:p>
          <a:endParaRPr lang="en-GB"/>
        </a:p>
      </dgm:t>
    </dgm:pt>
    <dgm:pt modelId="{0187CE8A-3014-44F2-8803-E6399135E51A}">
      <dgm:prSet/>
      <dgm:spPr/>
      <dgm:t>
        <a:bodyPr/>
        <a:lstStyle/>
        <a:p>
          <a:r>
            <a:rPr lang="en-GB" dirty="0"/>
            <a:t>Create a </a:t>
          </a:r>
          <a:r>
            <a:rPr lang="en-GB" dirty="0" err="1"/>
            <a:t>Catalog</a:t>
          </a:r>
          <a:endParaRPr lang="en-GB" dirty="0"/>
        </a:p>
      </dgm:t>
    </dgm:pt>
    <dgm:pt modelId="{AED0CC03-0293-4287-BC0F-FC6E73D2E30A}" type="parTrans" cxnId="{48E7732A-E894-4A85-9BA9-3DD068736B05}">
      <dgm:prSet/>
      <dgm:spPr/>
      <dgm:t>
        <a:bodyPr/>
        <a:lstStyle/>
        <a:p>
          <a:endParaRPr lang="en-GB"/>
        </a:p>
      </dgm:t>
    </dgm:pt>
    <dgm:pt modelId="{ABF7E5A0-BD74-42F8-9385-DC6349D2FBC0}" type="sibTrans" cxnId="{48E7732A-E894-4A85-9BA9-3DD068736B05}">
      <dgm:prSet/>
      <dgm:spPr/>
      <dgm:t>
        <a:bodyPr/>
        <a:lstStyle/>
        <a:p>
          <a:endParaRPr lang="en-GB"/>
        </a:p>
      </dgm:t>
    </dgm:pt>
    <dgm:pt modelId="{9E1A5ADC-7FEF-4329-A278-F6A3A3B2A408}">
      <dgm:prSet/>
      <dgm:spPr/>
      <dgm:t>
        <a:bodyPr/>
        <a:lstStyle/>
        <a:p>
          <a:r>
            <a:rPr lang="en-GB"/>
            <a:t>As a user</a:t>
          </a:r>
        </a:p>
      </dgm:t>
    </dgm:pt>
    <dgm:pt modelId="{5BE49782-CA77-4C9D-967C-0B8D4546FCBB}" type="parTrans" cxnId="{D3651E66-E027-4EE1-840A-A7C7A8D0E544}">
      <dgm:prSet/>
      <dgm:spPr/>
      <dgm:t>
        <a:bodyPr/>
        <a:lstStyle/>
        <a:p>
          <a:endParaRPr lang="en-GB"/>
        </a:p>
      </dgm:t>
    </dgm:pt>
    <dgm:pt modelId="{96D25C2F-6A64-478F-80CC-9DB97A37E08F}" type="sibTrans" cxnId="{D3651E66-E027-4EE1-840A-A7C7A8D0E544}">
      <dgm:prSet/>
      <dgm:spPr/>
      <dgm:t>
        <a:bodyPr/>
        <a:lstStyle/>
        <a:p>
          <a:endParaRPr lang="en-GB"/>
        </a:p>
      </dgm:t>
    </dgm:pt>
    <dgm:pt modelId="{6AC47023-D535-4CD1-8F7A-A92A93D5B5D0}">
      <dgm:prSet/>
      <dgm:spPr/>
      <dgm:t>
        <a:bodyPr/>
        <a:lstStyle/>
        <a:p>
          <a:r>
            <a:rPr lang="en-GB"/>
            <a:t>Browse Access Packages</a:t>
          </a:r>
        </a:p>
      </dgm:t>
    </dgm:pt>
    <dgm:pt modelId="{AE8E8F02-C61C-4C3B-A002-CEB9571EC0C1}" type="parTrans" cxnId="{566BC660-179D-4A24-998E-0BFF8C2BAC56}">
      <dgm:prSet/>
      <dgm:spPr/>
      <dgm:t>
        <a:bodyPr/>
        <a:lstStyle/>
        <a:p>
          <a:endParaRPr lang="en-GB"/>
        </a:p>
      </dgm:t>
    </dgm:pt>
    <dgm:pt modelId="{17BEC6B7-AE6E-4C89-8FA1-0DA552D595CE}" type="sibTrans" cxnId="{566BC660-179D-4A24-998E-0BFF8C2BAC56}">
      <dgm:prSet/>
      <dgm:spPr/>
      <dgm:t>
        <a:bodyPr/>
        <a:lstStyle/>
        <a:p>
          <a:endParaRPr lang="en-GB"/>
        </a:p>
      </dgm:t>
    </dgm:pt>
    <dgm:pt modelId="{D4B519B4-4FCB-4DD8-BD3F-BA286B98022B}">
      <dgm:prSet/>
      <dgm:spPr/>
      <dgm:t>
        <a:bodyPr/>
        <a:lstStyle/>
        <a:p>
          <a:r>
            <a:rPr lang="en-GB"/>
            <a:t>Request Access Package</a:t>
          </a:r>
        </a:p>
      </dgm:t>
    </dgm:pt>
    <dgm:pt modelId="{F81881CE-59E4-4B2B-9525-A32583817A5C}" type="parTrans" cxnId="{526D2CEC-0D0E-44DE-A6BE-8796751F4B5F}">
      <dgm:prSet/>
      <dgm:spPr/>
      <dgm:t>
        <a:bodyPr/>
        <a:lstStyle/>
        <a:p>
          <a:endParaRPr lang="en-GB"/>
        </a:p>
      </dgm:t>
    </dgm:pt>
    <dgm:pt modelId="{5F4A96FC-CEA2-4FEE-A8D8-F09EB28EED93}" type="sibTrans" cxnId="{526D2CEC-0D0E-44DE-A6BE-8796751F4B5F}">
      <dgm:prSet/>
      <dgm:spPr/>
      <dgm:t>
        <a:bodyPr/>
        <a:lstStyle/>
        <a:p>
          <a:endParaRPr lang="en-GB"/>
        </a:p>
      </dgm:t>
    </dgm:pt>
    <dgm:pt modelId="{57D7465D-4D96-4224-A11C-B613A72BD656}">
      <dgm:prSet/>
      <dgm:spPr/>
      <dgm:t>
        <a:bodyPr/>
        <a:lstStyle/>
        <a:p>
          <a:r>
            <a:rPr lang="en-GB"/>
            <a:t>As a Manager</a:t>
          </a:r>
        </a:p>
      </dgm:t>
    </dgm:pt>
    <dgm:pt modelId="{792D06BD-085F-4587-A963-E482DFB8768D}" type="parTrans" cxnId="{2BF36745-FB5C-4DED-9AEB-4CAA0A78EA08}">
      <dgm:prSet/>
      <dgm:spPr/>
      <dgm:t>
        <a:bodyPr/>
        <a:lstStyle/>
        <a:p>
          <a:endParaRPr lang="en-GB"/>
        </a:p>
      </dgm:t>
    </dgm:pt>
    <dgm:pt modelId="{1A9D8205-5BF1-43B7-80D1-424BF8518E64}" type="sibTrans" cxnId="{2BF36745-FB5C-4DED-9AEB-4CAA0A78EA08}">
      <dgm:prSet/>
      <dgm:spPr/>
      <dgm:t>
        <a:bodyPr/>
        <a:lstStyle/>
        <a:p>
          <a:endParaRPr lang="en-GB"/>
        </a:p>
      </dgm:t>
    </dgm:pt>
    <dgm:pt modelId="{ECB85A23-7131-4BE5-A6EC-FB45BEF47DB9}">
      <dgm:prSet/>
      <dgm:spPr/>
      <dgm:t>
        <a:bodyPr/>
        <a:lstStyle/>
        <a:p>
          <a:r>
            <a:rPr lang="en-GB"/>
            <a:t>Approve Access Package</a:t>
          </a:r>
        </a:p>
      </dgm:t>
    </dgm:pt>
    <dgm:pt modelId="{479F8FFA-E3A8-4ACA-AD4A-A845F974FFE8}" type="parTrans" cxnId="{B7F44A79-DFE8-4E01-8DD9-2EA40CC4680A}">
      <dgm:prSet/>
      <dgm:spPr/>
      <dgm:t>
        <a:bodyPr/>
        <a:lstStyle/>
        <a:p>
          <a:endParaRPr lang="en-GB"/>
        </a:p>
      </dgm:t>
    </dgm:pt>
    <dgm:pt modelId="{CBFC2696-FE45-4E2A-A911-E668FC2161FF}" type="sibTrans" cxnId="{B7F44A79-DFE8-4E01-8DD9-2EA40CC4680A}">
      <dgm:prSet/>
      <dgm:spPr/>
      <dgm:t>
        <a:bodyPr/>
        <a:lstStyle/>
        <a:p>
          <a:endParaRPr lang="en-GB"/>
        </a:p>
      </dgm:t>
    </dgm:pt>
    <dgm:pt modelId="{23A2224D-C4A5-43AF-8A75-C9FA87E14E75}">
      <dgm:prSet/>
      <dgm:spPr/>
      <dgm:t>
        <a:bodyPr/>
        <a:lstStyle/>
        <a:p>
          <a:r>
            <a:rPr lang="en-GB"/>
            <a:t>As a User</a:t>
          </a:r>
        </a:p>
      </dgm:t>
    </dgm:pt>
    <dgm:pt modelId="{102754ED-31DB-4CCB-9E3A-B1CECE917E9F}" type="parTrans" cxnId="{BBBCD205-9299-4AB8-902C-166B455DCAD6}">
      <dgm:prSet/>
      <dgm:spPr/>
      <dgm:t>
        <a:bodyPr/>
        <a:lstStyle/>
        <a:p>
          <a:endParaRPr lang="en-GB"/>
        </a:p>
      </dgm:t>
    </dgm:pt>
    <dgm:pt modelId="{5B643484-3DA3-4C9A-90C6-079797EC8EDD}" type="sibTrans" cxnId="{BBBCD205-9299-4AB8-902C-166B455DCAD6}">
      <dgm:prSet/>
      <dgm:spPr/>
      <dgm:t>
        <a:bodyPr/>
        <a:lstStyle/>
        <a:p>
          <a:endParaRPr lang="en-GB"/>
        </a:p>
      </dgm:t>
    </dgm:pt>
    <dgm:pt modelId="{1A910444-8050-4FA9-9E84-F0AFB4E8BCA8}">
      <dgm:prSet/>
      <dgm:spPr/>
      <dgm:t>
        <a:bodyPr/>
        <a:lstStyle/>
        <a:p>
          <a:r>
            <a:rPr lang="en-GB"/>
            <a:t>Get Access</a:t>
          </a:r>
        </a:p>
      </dgm:t>
    </dgm:pt>
    <dgm:pt modelId="{331742BE-B423-41A9-B538-66C360E1E948}" type="parTrans" cxnId="{D5AEB5FD-BFFF-4A20-B7F4-31546E1C98E2}">
      <dgm:prSet/>
      <dgm:spPr/>
      <dgm:t>
        <a:bodyPr/>
        <a:lstStyle/>
        <a:p>
          <a:endParaRPr lang="en-GB"/>
        </a:p>
      </dgm:t>
    </dgm:pt>
    <dgm:pt modelId="{09256EFE-C030-4EB8-9C88-2C6CAE47D93B}" type="sibTrans" cxnId="{D5AEB5FD-BFFF-4A20-B7F4-31546E1C98E2}">
      <dgm:prSet/>
      <dgm:spPr/>
      <dgm:t>
        <a:bodyPr/>
        <a:lstStyle/>
        <a:p>
          <a:endParaRPr lang="en-GB"/>
        </a:p>
      </dgm:t>
    </dgm:pt>
    <dgm:pt modelId="{1636234B-040C-4CC5-9517-34FADA6DA01B}">
      <dgm:prSet/>
      <dgm:spPr/>
      <dgm:t>
        <a:bodyPr/>
        <a:lstStyle/>
        <a:p>
          <a:r>
            <a:rPr lang="en-GB"/>
            <a:t>As a Manager</a:t>
          </a:r>
        </a:p>
      </dgm:t>
    </dgm:pt>
    <dgm:pt modelId="{D7041A7B-AB4A-4146-8946-C8A744BB291E}" type="parTrans" cxnId="{E45E328E-5FAF-46B3-9A0B-06B357F7F31F}">
      <dgm:prSet/>
      <dgm:spPr/>
      <dgm:t>
        <a:bodyPr/>
        <a:lstStyle/>
        <a:p>
          <a:endParaRPr lang="en-GB"/>
        </a:p>
      </dgm:t>
    </dgm:pt>
    <dgm:pt modelId="{5F42E8E1-71F4-4D40-ABC3-1179D4004DCD}" type="sibTrans" cxnId="{E45E328E-5FAF-46B3-9A0B-06B357F7F31F}">
      <dgm:prSet/>
      <dgm:spPr/>
      <dgm:t>
        <a:bodyPr/>
        <a:lstStyle/>
        <a:p>
          <a:endParaRPr lang="en-GB"/>
        </a:p>
      </dgm:t>
    </dgm:pt>
    <dgm:pt modelId="{0FAE4D2A-31E9-4EDB-AFFA-960255A26219}">
      <dgm:prSet/>
      <dgm:spPr/>
      <dgm:t>
        <a:bodyPr/>
        <a:lstStyle/>
        <a:p>
          <a:r>
            <a:rPr lang="en-GB"/>
            <a:t>Review Access</a:t>
          </a:r>
        </a:p>
      </dgm:t>
    </dgm:pt>
    <dgm:pt modelId="{6A196D0B-AD80-4366-9746-556CFF94FF86}" type="parTrans" cxnId="{B573D91C-1BF2-4F73-BC42-7875D1A3EBAE}">
      <dgm:prSet/>
      <dgm:spPr/>
      <dgm:t>
        <a:bodyPr/>
        <a:lstStyle/>
        <a:p>
          <a:endParaRPr lang="en-GB"/>
        </a:p>
      </dgm:t>
    </dgm:pt>
    <dgm:pt modelId="{4F7B8002-44FF-48EB-8ADB-61486305CD6B}" type="sibTrans" cxnId="{B573D91C-1BF2-4F73-BC42-7875D1A3EBAE}">
      <dgm:prSet/>
      <dgm:spPr/>
      <dgm:t>
        <a:bodyPr/>
        <a:lstStyle/>
        <a:p>
          <a:endParaRPr lang="en-GB"/>
        </a:p>
      </dgm:t>
    </dgm:pt>
    <dgm:pt modelId="{B7751380-B64E-4B40-979A-8678AD5DD294}">
      <dgm:prSet/>
      <dgm:spPr/>
      <dgm:t>
        <a:bodyPr/>
        <a:lstStyle/>
        <a:p>
          <a:r>
            <a:rPr lang="en-GB" dirty="0"/>
            <a:t>Create access packages</a:t>
          </a:r>
        </a:p>
      </dgm:t>
    </dgm:pt>
    <dgm:pt modelId="{8F183E47-4C02-4A13-BE85-498715D2A12A}" type="parTrans" cxnId="{C82A7D8C-3BB5-4671-AB81-8C135E34B5F2}">
      <dgm:prSet/>
      <dgm:spPr/>
      <dgm:t>
        <a:bodyPr/>
        <a:lstStyle/>
        <a:p>
          <a:endParaRPr lang="en-GB"/>
        </a:p>
      </dgm:t>
    </dgm:pt>
    <dgm:pt modelId="{8AEA082C-231E-4E25-B698-C5C24C154006}" type="sibTrans" cxnId="{C82A7D8C-3BB5-4671-AB81-8C135E34B5F2}">
      <dgm:prSet/>
      <dgm:spPr/>
      <dgm:t>
        <a:bodyPr/>
        <a:lstStyle/>
        <a:p>
          <a:endParaRPr lang="en-GB"/>
        </a:p>
      </dgm:t>
    </dgm:pt>
    <dgm:pt modelId="{590775C8-86F0-4417-89AA-4133DB08B2EC}" type="pres">
      <dgm:prSet presAssocID="{487C0D4A-D978-426C-8389-EB4491497B07}" presName="CompostProcess" presStyleCnt="0">
        <dgm:presLayoutVars>
          <dgm:dir/>
          <dgm:resizeHandles val="exact"/>
        </dgm:presLayoutVars>
      </dgm:prSet>
      <dgm:spPr/>
    </dgm:pt>
    <dgm:pt modelId="{B31867EF-CC22-43C7-9AD5-ADABFBDBD729}" type="pres">
      <dgm:prSet presAssocID="{487C0D4A-D978-426C-8389-EB4491497B07}" presName="arrow" presStyleLbl="bgShp" presStyleIdx="0" presStyleCnt="1"/>
      <dgm:spPr/>
    </dgm:pt>
    <dgm:pt modelId="{1D5DA626-E96D-4A2B-B934-69CC82BEB99D}" type="pres">
      <dgm:prSet presAssocID="{487C0D4A-D978-426C-8389-EB4491497B07}" presName="linearProcess" presStyleCnt="0"/>
      <dgm:spPr/>
    </dgm:pt>
    <dgm:pt modelId="{05E89DD7-3C51-4074-8A7C-781AB89A9F73}" type="pres">
      <dgm:prSet presAssocID="{96E85395-35DC-44D6-A301-5E9C0EB3F0F1}" presName="textNode" presStyleLbl="node1" presStyleIdx="0" presStyleCnt="5">
        <dgm:presLayoutVars>
          <dgm:bulletEnabled val="1"/>
        </dgm:presLayoutVars>
      </dgm:prSet>
      <dgm:spPr/>
    </dgm:pt>
    <dgm:pt modelId="{1B32D846-520C-4D03-B713-FFA3BB29FC28}" type="pres">
      <dgm:prSet presAssocID="{39609E23-0E36-44AB-A1CE-CBFD4091F352}" presName="sibTrans" presStyleCnt="0"/>
      <dgm:spPr/>
    </dgm:pt>
    <dgm:pt modelId="{9EFB591F-32A4-4D56-8EB1-E39AA978BAD9}" type="pres">
      <dgm:prSet presAssocID="{9E1A5ADC-7FEF-4329-A278-F6A3A3B2A408}" presName="textNode" presStyleLbl="node1" presStyleIdx="1" presStyleCnt="5">
        <dgm:presLayoutVars>
          <dgm:bulletEnabled val="1"/>
        </dgm:presLayoutVars>
      </dgm:prSet>
      <dgm:spPr/>
    </dgm:pt>
    <dgm:pt modelId="{DB0372CD-D925-4AFC-B344-81E8319712D0}" type="pres">
      <dgm:prSet presAssocID="{96D25C2F-6A64-478F-80CC-9DB97A37E08F}" presName="sibTrans" presStyleCnt="0"/>
      <dgm:spPr/>
    </dgm:pt>
    <dgm:pt modelId="{AA18444F-712E-47F6-9592-F8D4ACF2DD2A}" type="pres">
      <dgm:prSet presAssocID="{57D7465D-4D96-4224-A11C-B613A72BD656}" presName="textNode" presStyleLbl="node1" presStyleIdx="2" presStyleCnt="5">
        <dgm:presLayoutVars>
          <dgm:bulletEnabled val="1"/>
        </dgm:presLayoutVars>
      </dgm:prSet>
      <dgm:spPr/>
    </dgm:pt>
    <dgm:pt modelId="{3944C692-B5F8-4DCD-9D4F-804096B7B088}" type="pres">
      <dgm:prSet presAssocID="{1A9D8205-5BF1-43B7-80D1-424BF8518E64}" presName="sibTrans" presStyleCnt="0"/>
      <dgm:spPr/>
    </dgm:pt>
    <dgm:pt modelId="{6B450925-3105-4507-B039-DDDA0C36499E}" type="pres">
      <dgm:prSet presAssocID="{23A2224D-C4A5-43AF-8A75-C9FA87E14E75}" presName="textNode" presStyleLbl="node1" presStyleIdx="3" presStyleCnt="5">
        <dgm:presLayoutVars>
          <dgm:bulletEnabled val="1"/>
        </dgm:presLayoutVars>
      </dgm:prSet>
      <dgm:spPr/>
    </dgm:pt>
    <dgm:pt modelId="{2AFB7E70-9147-4742-A685-C864C374B7D4}" type="pres">
      <dgm:prSet presAssocID="{5B643484-3DA3-4C9A-90C6-079797EC8EDD}" presName="sibTrans" presStyleCnt="0"/>
      <dgm:spPr/>
    </dgm:pt>
    <dgm:pt modelId="{FC3F15D7-8779-412B-80AF-55E97221EBC4}" type="pres">
      <dgm:prSet presAssocID="{1636234B-040C-4CC5-9517-34FADA6DA01B}" presName="textNode" presStyleLbl="node1" presStyleIdx="4" presStyleCnt="5">
        <dgm:presLayoutVars>
          <dgm:bulletEnabled val="1"/>
        </dgm:presLayoutVars>
      </dgm:prSet>
      <dgm:spPr/>
    </dgm:pt>
  </dgm:ptLst>
  <dgm:cxnLst>
    <dgm:cxn modelId="{BBBCD205-9299-4AB8-902C-166B455DCAD6}" srcId="{487C0D4A-D978-426C-8389-EB4491497B07}" destId="{23A2224D-C4A5-43AF-8A75-C9FA87E14E75}" srcOrd="3" destOrd="0" parTransId="{102754ED-31DB-4CCB-9E3A-B1CECE917E9F}" sibTransId="{5B643484-3DA3-4C9A-90C6-079797EC8EDD}"/>
    <dgm:cxn modelId="{8F66490D-7E55-4160-B675-3FBFE9673D35}" type="presOf" srcId="{57D7465D-4D96-4224-A11C-B613A72BD656}" destId="{AA18444F-712E-47F6-9592-F8D4ACF2DD2A}" srcOrd="0" destOrd="0" presId="urn:microsoft.com/office/officeart/2005/8/layout/hProcess9"/>
    <dgm:cxn modelId="{6D99D518-F0F8-4A17-A436-B7BB95BDC43A}" srcId="{487C0D4A-D978-426C-8389-EB4491497B07}" destId="{96E85395-35DC-44D6-A301-5E9C0EB3F0F1}" srcOrd="0" destOrd="0" parTransId="{A971CC02-3E34-4BED-AE62-5AB83A2B6E37}" sibTransId="{39609E23-0E36-44AB-A1CE-CBFD4091F352}"/>
    <dgm:cxn modelId="{5BC7161A-ACE6-465F-AD99-4B83AD72C4ED}" type="presOf" srcId="{9E1A5ADC-7FEF-4329-A278-F6A3A3B2A408}" destId="{9EFB591F-32A4-4D56-8EB1-E39AA978BAD9}" srcOrd="0" destOrd="0" presId="urn:microsoft.com/office/officeart/2005/8/layout/hProcess9"/>
    <dgm:cxn modelId="{B573D91C-1BF2-4F73-BC42-7875D1A3EBAE}" srcId="{1636234B-040C-4CC5-9517-34FADA6DA01B}" destId="{0FAE4D2A-31E9-4EDB-AFFA-960255A26219}" srcOrd="0" destOrd="0" parTransId="{6A196D0B-AD80-4366-9746-556CFF94FF86}" sibTransId="{4F7B8002-44FF-48EB-8ADB-61486305CD6B}"/>
    <dgm:cxn modelId="{0C80E327-9AD0-45CE-8203-5AA060E1A2B0}" type="presOf" srcId="{487C0D4A-D978-426C-8389-EB4491497B07}" destId="{590775C8-86F0-4417-89AA-4133DB08B2EC}" srcOrd="0" destOrd="0" presId="urn:microsoft.com/office/officeart/2005/8/layout/hProcess9"/>
    <dgm:cxn modelId="{48E7732A-E894-4A85-9BA9-3DD068736B05}" srcId="{96E85395-35DC-44D6-A301-5E9C0EB3F0F1}" destId="{0187CE8A-3014-44F2-8803-E6399135E51A}" srcOrd="0" destOrd="0" parTransId="{AED0CC03-0293-4287-BC0F-FC6E73D2E30A}" sibTransId="{ABF7E5A0-BD74-42F8-9385-DC6349D2FBC0}"/>
    <dgm:cxn modelId="{1297B62B-B9AB-454D-92A2-CAECBE2567C1}" type="presOf" srcId="{1636234B-040C-4CC5-9517-34FADA6DA01B}" destId="{FC3F15D7-8779-412B-80AF-55E97221EBC4}" srcOrd="0" destOrd="0" presId="urn:microsoft.com/office/officeart/2005/8/layout/hProcess9"/>
    <dgm:cxn modelId="{0FD96A40-F0BE-403C-80ED-4FE8358D0561}" type="presOf" srcId="{B7751380-B64E-4B40-979A-8678AD5DD294}" destId="{05E89DD7-3C51-4074-8A7C-781AB89A9F73}" srcOrd="0" destOrd="2" presId="urn:microsoft.com/office/officeart/2005/8/layout/hProcess9"/>
    <dgm:cxn modelId="{6F32B35B-9897-4617-9FF6-105B4A226024}" type="presOf" srcId="{0187CE8A-3014-44F2-8803-E6399135E51A}" destId="{05E89DD7-3C51-4074-8A7C-781AB89A9F73}" srcOrd="0" destOrd="1" presId="urn:microsoft.com/office/officeart/2005/8/layout/hProcess9"/>
    <dgm:cxn modelId="{566BC660-179D-4A24-998E-0BFF8C2BAC56}" srcId="{9E1A5ADC-7FEF-4329-A278-F6A3A3B2A408}" destId="{6AC47023-D535-4CD1-8F7A-A92A93D5B5D0}" srcOrd="0" destOrd="0" parTransId="{AE8E8F02-C61C-4C3B-A002-CEB9571EC0C1}" sibTransId="{17BEC6B7-AE6E-4C89-8FA1-0DA552D595CE}"/>
    <dgm:cxn modelId="{2BF36745-FB5C-4DED-9AEB-4CAA0A78EA08}" srcId="{487C0D4A-D978-426C-8389-EB4491497B07}" destId="{57D7465D-4D96-4224-A11C-B613A72BD656}" srcOrd="2" destOrd="0" parTransId="{792D06BD-085F-4587-A963-E482DFB8768D}" sibTransId="{1A9D8205-5BF1-43B7-80D1-424BF8518E64}"/>
    <dgm:cxn modelId="{D3651E66-E027-4EE1-840A-A7C7A8D0E544}" srcId="{487C0D4A-D978-426C-8389-EB4491497B07}" destId="{9E1A5ADC-7FEF-4329-A278-F6A3A3B2A408}" srcOrd="1" destOrd="0" parTransId="{5BE49782-CA77-4C9D-967C-0B8D4546FCBB}" sibTransId="{96D25C2F-6A64-478F-80CC-9DB97A37E08F}"/>
    <dgm:cxn modelId="{40B83F4F-884E-4E9A-9C72-C9E2786D2977}" type="presOf" srcId="{1A910444-8050-4FA9-9E84-F0AFB4E8BCA8}" destId="{6B450925-3105-4507-B039-DDDA0C36499E}" srcOrd="0" destOrd="1" presId="urn:microsoft.com/office/officeart/2005/8/layout/hProcess9"/>
    <dgm:cxn modelId="{AC10EC72-0720-4689-8968-5BF37EC8EDEA}" type="presOf" srcId="{96E85395-35DC-44D6-A301-5E9C0EB3F0F1}" destId="{05E89DD7-3C51-4074-8A7C-781AB89A9F73}" srcOrd="0" destOrd="0" presId="urn:microsoft.com/office/officeart/2005/8/layout/hProcess9"/>
    <dgm:cxn modelId="{B7F44A79-DFE8-4E01-8DD9-2EA40CC4680A}" srcId="{57D7465D-4D96-4224-A11C-B613A72BD656}" destId="{ECB85A23-7131-4BE5-A6EC-FB45BEF47DB9}" srcOrd="0" destOrd="0" parTransId="{479F8FFA-E3A8-4ACA-AD4A-A845F974FFE8}" sibTransId="{CBFC2696-FE45-4E2A-A911-E668FC2161FF}"/>
    <dgm:cxn modelId="{50388059-AF12-4E6C-AA91-E8A3B19E1321}" type="presOf" srcId="{0FAE4D2A-31E9-4EDB-AFFA-960255A26219}" destId="{FC3F15D7-8779-412B-80AF-55E97221EBC4}" srcOrd="0" destOrd="1" presId="urn:microsoft.com/office/officeart/2005/8/layout/hProcess9"/>
    <dgm:cxn modelId="{C82A7D8C-3BB5-4671-AB81-8C135E34B5F2}" srcId="{96E85395-35DC-44D6-A301-5E9C0EB3F0F1}" destId="{B7751380-B64E-4B40-979A-8678AD5DD294}" srcOrd="1" destOrd="0" parTransId="{8F183E47-4C02-4A13-BE85-498715D2A12A}" sibTransId="{8AEA082C-231E-4E25-B698-C5C24C154006}"/>
    <dgm:cxn modelId="{E45E328E-5FAF-46B3-9A0B-06B357F7F31F}" srcId="{487C0D4A-D978-426C-8389-EB4491497B07}" destId="{1636234B-040C-4CC5-9517-34FADA6DA01B}" srcOrd="4" destOrd="0" parTransId="{D7041A7B-AB4A-4146-8946-C8A744BB291E}" sibTransId="{5F42E8E1-71F4-4D40-ABC3-1179D4004DCD}"/>
    <dgm:cxn modelId="{9E5EC99B-760B-4466-986F-12379951763C}" type="presOf" srcId="{ECB85A23-7131-4BE5-A6EC-FB45BEF47DB9}" destId="{AA18444F-712E-47F6-9592-F8D4ACF2DD2A}" srcOrd="0" destOrd="1" presId="urn:microsoft.com/office/officeart/2005/8/layout/hProcess9"/>
    <dgm:cxn modelId="{77F9E3D6-3311-42DC-9185-48E47F9786FB}" type="presOf" srcId="{23A2224D-C4A5-43AF-8A75-C9FA87E14E75}" destId="{6B450925-3105-4507-B039-DDDA0C36499E}" srcOrd="0" destOrd="0" presId="urn:microsoft.com/office/officeart/2005/8/layout/hProcess9"/>
    <dgm:cxn modelId="{EABEA4D9-6DDC-47B8-BCDE-9B000E3C980B}" type="presOf" srcId="{D4B519B4-4FCB-4DD8-BD3F-BA286B98022B}" destId="{9EFB591F-32A4-4D56-8EB1-E39AA978BAD9}" srcOrd="0" destOrd="2" presId="urn:microsoft.com/office/officeart/2005/8/layout/hProcess9"/>
    <dgm:cxn modelId="{38C70FE5-B33B-4AB4-B08C-A64FF0BBFBDB}" type="presOf" srcId="{6AC47023-D535-4CD1-8F7A-A92A93D5B5D0}" destId="{9EFB591F-32A4-4D56-8EB1-E39AA978BAD9}" srcOrd="0" destOrd="1" presId="urn:microsoft.com/office/officeart/2005/8/layout/hProcess9"/>
    <dgm:cxn modelId="{526D2CEC-0D0E-44DE-A6BE-8796751F4B5F}" srcId="{9E1A5ADC-7FEF-4329-A278-F6A3A3B2A408}" destId="{D4B519B4-4FCB-4DD8-BD3F-BA286B98022B}" srcOrd="1" destOrd="0" parTransId="{F81881CE-59E4-4B2B-9525-A32583817A5C}" sibTransId="{5F4A96FC-CEA2-4FEE-A8D8-F09EB28EED93}"/>
    <dgm:cxn modelId="{D5AEB5FD-BFFF-4A20-B7F4-31546E1C98E2}" srcId="{23A2224D-C4A5-43AF-8A75-C9FA87E14E75}" destId="{1A910444-8050-4FA9-9E84-F0AFB4E8BCA8}" srcOrd="0" destOrd="0" parTransId="{331742BE-B423-41A9-B538-66C360E1E948}" sibTransId="{09256EFE-C030-4EB8-9C88-2C6CAE47D93B}"/>
    <dgm:cxn modelId="{528ADB63-1B52-4EA4-993B-1F2BF98F4CBA}" type="presParOf" srcId="{590775C8-86F0-4417-89AA-4133DB08B2EC}" destId="{B31867EF-CC22-43C7-9AD5-ADABFBDBD729}" srcOrd="0" destOrd="0" presId="urn:microsoft.com/office/officeart/2005/8/layout/hProcess9"/>
    <dgm:cxn modelId="{6A940E2A-C171-4D88-A70B-10FC76E36010}" type="presParOf" srcId="{590775C8-86F0-4417-89AA-4133DB08B2EC}" destId="{1D5DA626-E96D-4A2B-B934-69CC82BEB99D}" srcOrd="1" destOrd="0" presId="urn:microsoft.com/office/officeart/2005/8/layout/hProcess9"/>
    <dgm:cxn modelId="{BA7E2919-7DCB-473E-8CAD-C589B453EF83}" type="presParOf" srcId="{1D5DA626-E96D-4A2B-B934-69CC82BEB99D}" destId="{05E89DD7-3C51-4074-8A7C-781AB89A9F73}" srcOrd="0" destOrd="0" presId="urn:microsoft.com/office/officeart/2005/8/layout/hProcess9"/>
    <dgm:cxn modelId="{588637FA-27FF-425B-BFD4-F4F970C707F7}" type="presParOf" srcId="{1D5DA626-E96D-4A2B-B934-69CC82BEB99D}" destId="{1B32D846-520C-4D03-B713-FFA3BB29FC28}" srcOrd="1" destOrd="0" presId="urn:microsoft.com/office/officeart/2005/8/layout/hProcess9"/>
    <dgm:cxn modelId="{4F881B8F-2588-4C16-B8D6-E1D35234F9C8}" type="presParOf" srcId="{1D5DA626-E96D-4A2B-B934-69CC82BEB99D}" destId="{9EFB591F-32A4-4D56-8EB1-E39AA978BAD9}" srcOrd="2" destOrd="0" presId="urn:microsoft.com/office/officeart/2005/8/layout/hProcess9"/>
    <dgm:cxn modelId="{711830FA-9859-4826-A7E0-CAFA970A722A}" type="presParOf" srcId="{1D5DA626-E96D-4A2B-B934-69CC82BEB99D}" destId="{DB0372CD-D925-4AFC-B344-81E8319712D0}" srcOrd="3" destOrd="0" presId="urn:microsoft.com/office/officeart/2005/8/layout/hProcess9"/>
    <dgm:cxn modelId="{C7944B17-86B3-48EE-8A44-86EB3C6B2925}" type="presParOf" srcId="{1D5DA626-E96D-4A2B-B934-69CC82BEB99D}" destId="{AA18444F-712E-47F6-9592-F8D4ACF2DD2A}" srcOrd="4" destOrd="0" presId="urn:microsoft.com/office/officeart/2005/8/layout/hProcess9"/>
    <dgm:cxn modelId="{611F4ABB-82BC-42AB-8256-786B16CC237B}" type="presParOf" srcId="{1D5DA626-E96D-4A2B-B934-69CC82BEB99D}" destId="{3944C692-B5F8-4DCD-9D4F-804096B7B088}" srcOrd="5" destOrd="0" presId="urn:microsoft.com/office/officeart/2005/8/layout/hProcess9"/>
    <dgm:cxn modelId="{0634E228-499F-44A8-9321-28F4B08F009D}" type="presParOf" srcId="{1D5DA626-E96D-4A2B-B934-69CC82BEB99D}" destId="{6B450925-3105-4507-B039-DDDA0C36499E}" srcOrd="6" destOrd="0" presId="urn:microsoft.com/office/officeart/2005/8/layout/hProcess9"/>
    <dgm:cxn modelId="{5D9690AE-BC79-4A11-B439-58540781712F}" type="presParOf" srcId="{1D5DA626-E96D-4A2B-B934-69CC82BEB99D}" destId="{2AFB7E70-9147-4742-A685-C864C374B7D4}" srcOrd="7" destOrd="0" presId="urn:microsoft.com/office/officeart/2005/8/layout/hProcess9"/>
    <dgm:cxn modelId="{6742CD84-8972-4203-AEB9-7F232270EF3D}" type="presParOf" srcId="{1D5DA626-E96D-4A2B-B934-69CC82BEB99D}" destId="{FC3F15D7-8779-412B-80AF-55E97221EBC4}"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280E6C7-F8B7-4CFB-9EE6-78B08DDC0790}"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GB"/>
        </a:p>
      </dgm:t>
    </dgm:pt>
    <dgm:pt modelId="{F9CB2F33-4FB4-4B99-9490-EDEFA406F09C}">
      <dgm:prSet/>
      <dgm:spPr/>
      <dgm:t>
        <a:bodyPr/>
        <a:lstStyle/>
        <a:p>
          <a:r>
            <a:rPr lang="en-GB"/>
            <a:t>Entitlements requires Azure AD Premium P2</a:t>
          </a:r>
        </a:p>
      </dgm:t>
    </dgm:pt>
    <dgm:pt modelId="{67B3E2D9-D117-4C61-97EC-E5BCED92467B}" type="parTrans" cxnId="{5A346C20-00B1-47E8-8DC7-0FCD76DAC7B6}">
      <dgm:prSet/>
      <dgm:spPr/>
      <dgm:t>
        <a:bodyPr/>
        <a:lstStyle/>
        <a:p>
          <a:endParaRPr lang="en-GB"/>
        </a:p>
      </dgm:t>
    </dgm:pt>
    <dgm:pt modelId="{E26168D5-62B4-4EAD-B26A-5D8DA2DE2DAB}" type="sibTrans" cxnId="{5A346C20-00B1-47E8-8DC7-0FCD76DAC7B6}">
      <dgm:prSet/>
      <dgm:spPr/>
      <dgm:t>
        <a:bodyPr/>
        <a:lstStyle/>
        <a:p>
          <a:endParaRPr lang="en-GB"/>
        </a:p>
      </dgm:t>
    </dgm:pt>
    <dgm:pt modelId="{E57704D4-1F57-4EAB-A1B8-3E7B1D5F6629}">
      <dgm:prSet/>
      <dgm:spPr/>
      <dgm:t>
        <a:bodyPr/>
        <a:lstStyle/>
        <a:p>
          <a:r>
            <a:rPr lang="en-GB" dirty="0"/>
            <a:t>Member users who CAN request an access package</a:t>
          </a:r>
        </a:p>
      </dgm:t>
    </dgm:pt>
    <dgm:pt modelId="{BC56AAF2-E0B3-4C27-BCB9-493D1B49E616}" type="parTrans" cxnId="{3D2F31E0-5A9D-460F-BE63-85C1ECFA2861}">
      <dgm:prSet/>
      <dgm:spPr/>
      <dgm:t>
        <a:bodyPr/>
        <a:lstStyle/>
        <a:p>
          <a:endParaRPr lang="en-GB"/>
        </a:p>
      </dgm:t>
    </dgm:pt>
    <dgm:pt modelId="{6FCA46E6-1DBC-4EE4-9B85-5AA4BE5FFE37}" type="sibTrans" cxnId="{3D2F31E0-5A9D-460F-BE63-85C1ECFA2861}">
      <dgm:prSet/>
      <dgm:spPr/>
      <dgm:t>
        <a:bodyPr/>
        <a:lstStyle/>
        <a:p>
          <a:endParaRPr lang="en-GB"/>
        </a:p>
      </dgm:t>
    </dgm:pt>
    <dgm:pt modelId="{B5608E4B-9692-4A09-872D-06C8BE4F2AAF}">
      <dgm:prSet/>
      <dgm:spPr/>
      <dgm:t>
        <a:bodyPr/>
        <a:lstStyle/>
        <a:p>
          <a:r>
            <a:rPr lang="en-GB" dirty="0"/>
            <a:t>Member and guest users who request an access package</a:t>
          </a:r>
        </a:p>
      </dgm:t>
    </dgm:pt>
    <dgm:pt modelId="{A61EBDFC-2F3C-4545-A06E-F91755ADD276}" type="parTrans" cxnId="{97048F36-B40C-49D9-A0A3-1B60E774BA58}">
      <dgm:prSet/>
      <dgm:spPr/>
      <dgm:t>
        <a:bodyPr/>
        <a:lstStyle/>
        <a:p>
          <a:endParaRPr lang="en-GB"/>
        </a:p>
      </dgm:t>
    </dgm:pt>
    <dgm:pt modelId="{8C86D5A0-043E-4312-B163-A3A566F7EE19}" type="sibTrans" cxnId="{97048F36-B40C-49D9-A0A3-1B60E774BA58}">
      <dgm:prSet/>
      <dgm:spPr/>
      <dgm:t>
        <a:bodyPr/>
        <a:lstStyle/>
        <a:p>
          <a:endParaRPr lang="en-GB"/>
        </a:p>
      </dgm:t>
    </dgm:pt>
    <dgm:pt modelId="{77F6A0AB-E2CA-4F45-996B-2ACBCBC4871D}">
      <dgm:prSet/>
      <dgm:spPr/>
      <dgm:t>
        <a:bodyPr/>
        <a:lstStyle/>
        <a:p>
          <a:r>
            <a:rPr lang="en-GB"/>
            <a:t>Members and guests who approve an access package</a:t>
          </a:r>
        </a:p>
      </dgm:t>
    </dgm:pt>
    <dgm:pt modelId="{864AD5C5-F0A4-480A-8943-05F5DC1A465F}" type="parTrans" cxnId="{80547F0E-CBBE-4D6B-BFEB-968696FD7FCD}">
      <dgm:prSet/>
      <dgm:spPr/>
      <dgm:t>
        <a:bodyPr/>
        <a:lstStyle/>
        <a:p>
          <a:endParaRPr lang="en-GB"/>
        </a:p>
      </dgm:t>
    </dgm:pt>
    <dgm:pt modelId="{124E3DBA-B65E-44A6-A883-538F180A4BEE}" type="sibTrans" cxnId="{80547F0E-CBBE-4D6B-BFEB-968696FD7FCD}">
      <dgm:prSet/>
      <dgm:spPr/>
      <dgm:t>
        <a:bodyPr/>
        <a:lstStyle/>
        <a:p>
          <a:endParaRPr lang="en-GB"/>
        </a:p>
      </dgm:t>
    </dgm:pt>
    <dgm:pt modelId="{DCD3C181-F98A-435B-83C9-BAC66FD999BA}">
      <dgm:prSet/>
      <dgm:spPr/>
      <dgm:t>
        <a:bodyPr/>
        <a:lstStyle/>
        <a:p>
          <a:r>
            <a:rPr lang="en-GB"/>
            <a:t>Members and guests who are directly assigned to an access package</a:t>
          </a:r>
        </a:p>
      </dgm:t>
    </dgm:pt>
    <dgm:pt modelId="{96B02D41-C657-4618-9208-87D430C49E36}" type="parTrans" cxnId="{25441237-EDF7-4EB9-8628-9B94840B3747}">
      <dgm:prSet/>
      <dgm:spPr/>
      <dgm:t>
        <a:bodyPr/>
        <a:lstStyle/>
        <a:p>
          <a:endParaRPr lang="en-GB"/>
        </a:p>
      </dgm:t>
    </dgm:pt>
    <dgm:pt modelId="{A94E269D-3560-4DB1-A176-D1FA1D2F184D}" type="sibTrans" cxnId="{25441237-EDF7-4EB9-8628-9B94840B3747}">
      <dgm:prSet/>
      <dgm:spPr/>
      <dgm:t>
        <a:bodyPr/>
        <a:lstStyle/>
        <a:p>
          <a:endParaRPr lang="en-GB"/>
        </a:p>
      </dgm:t>
    </dgm:pt>
    <dgm:pt modelId="{D03DB585-09C1-405E-AC6B-82BEC2316168}" type="pres">
      <dgm:prSet presAssocID="{B280E6C7-F8B7-4CFB-9EE6-78B08DDC0790}" presName="linear" presStyleCnt="0">
        <dgm:presLayoutVars>
          <dgm:animLvl val="lvl"/>
          <dgm:resizeHandles val="exact"/>
        </dgm:presLayoutVars>
      </dgm:prSet>
      <dgm:spPr/>
    </dgm:pt>
    <dgm:pt modelId="{C1A0E0A1-F339-4FA5-900D-F3B46B37781C}" type="pres">
      <dgm:prSet presAssocID="{F9CB2F33-4FB4-4B99-9490-EDEFA406F09C}" presName="parentText" presStyleLbl="node1" presStyleIdx="0" presStyleCnt="1">
        <dgm:presLayoutVars>
          <dgm:chMax val="0"/>
          <dgm:bulletEnabled val="1"/>
        </dgm:presLayoutVars>
      </dgm:prSet>
      <dgm:spPr/>
    </dgm:pt>
    <dgm:pt modelId="{C46AFE4A-F4CE-4332-9A70-74F71D1DC80F}" type="pres">
      <dgm:prSet presAssocID="{F9CB2F33-4FB4-4B99-9490-EDEFA406F09C}" presName="childText" presStyleLbl="revTx" presStyleIdx="0" presStyleCnt="1">
        <dgm:presLayoutVars>
          <dgm:bulletEnabled val="1"/>
        </dgm:presLayoutVars>
      </dgm:prSet>
      <dgm:spPr/>
    </dgm:pt>
  </dgm:ptLst>
  <dgm:cxnLst>
    <dgm:cxn modelId="{79B0D00D-6BE4-452B-BB33-C3DCA5EED58B}" type="presOf" srcId="{E57704D4-1F57-4EAB-A1B8-3E7B1D5F6629}" destId="{C46AFE4A-F4CE-4332-9A70-74F71D1DC80F}" srcOrd="0" destOrd="0" presId="urn:microsoft.com/office/officeart/2005/8/layout/vList2"/>
    <dgm:cxn modelId="{80547F0E-CBBE-4D6B-BFEB-968696FD7FCD}" srcId="{F9CB2F33-4FB4-4B99-9490-EDEFA406F09C}" destId="{77F6A0AB-E2CA-4F45-996B-2ACBCBC4871D}" srcOrd="2" destOrd="0" parTransId="{864AD5C5-F0A4-480A-8943-05F5DC1A465F}" sibTransId="{124E3DBA-B65E-44A6-A883-538F180A4BEE}"/>
    <dgm:cxn modelId="{55D27F17-FE1B-4FC0-B6CD-B934E7A723BC}" type="presOf" srcId="{F9CB2F33-4FB4-4B99-9490-EDEFA406F09C}" destId="{C1A0E0A1-F339-4FA5-900D-F3B46B37781C}" srcOrd="0" destOrd="0" presId="urn:microsoft.com/office/officeart/2005/8/layout/vList2"/>
    <dgm:cxn modelId="{5A346C20-00B1-47E8-8DC7-0FCD76DAC7B6}" srcId="{B280E6C7-F8B7-4CFB-9EE6-78B08DDC0790}" destId="{F9CB2F33-4FB4-4B99-9490-EDEFA406F09C}" srcOrd="0" destOrd="0" parTransId="{67B3E2D9-D117-4C61-97EC-E5BCED92467B}" sibTransId="{E26168D5-62B4-4EAD-B26A-5D8DA2DE2DAB}"/>
    <dgm:cxn modelId="{E419352D-108F-4981-973A-65939B7B949B}" type="presOf" srcId="{77F6A0AB-E2CA-4F45-996B-2ACBCBC4871D}" destId="{C46AFE4A-F4CE-4332-9A70-74F71D1DC80F}" srcOrd="0" destOrd="2" presId="urn:microsoft.com/office/officeart/2005/8/layout/vList2"/>
    <dgm:cxn modelId="{97048F36-B40C-49D9-A0A3-1B60E774BA58}" srcId="{F9CB2F33-4FB4-4B99-9490-EDEFA406F09C}" destId="{B5608E4B-9692-4A09-872D-06C8BE4F2AAF}" srcOrd="1" destOrd="0" parTransId="{A61EBDFC-2F3C-4545-A06E-F91755ADD276}" sibTransId="{8C86D5A0-043E-4312-B163-A3A566F7EE19}"/>
    <dgm:cxn modelId="{25441237-EDF7-4EB9-8628-9B94840B3747}" srcId="{F9CB2F33-4FB4-4B99-9490-EDEFA406F09C}" destId="{DCD3C181-F98A-435B-83C9-BAC66FD999BA}" srcOrd="3" destOrd="0" parTransId="{96B02D41-C657-4618-9208-87D430C49E36}" sibTransId="{A94E269D-3560-4DB1-A176-D1FA1D2F184D}"/>
    <dgm:cxn modelId="{92DFD35B-6F72-4133-ACCC-6277B4485B4B}" type="presOf" srcId="{B280E6C7-F8B7-4CFB-9EE6-78B08DDC0790}" destId="{D03DB585-09C1-405E-AC6B-82BEC2316168}" srcOrd="0" destOrd="0" presId="urn:microsoft.com/office/officeart/2005/8/layout/vList2"/>
    <dgm:cxn modelId="{A1BF3970-9AAE-45A3-88AA-CC315BDCA319}" type="presOf" srcId="{B5608E4B-9692-4A09-872D-06C8BE4F2AAF}" destId="{C46AFE4A-F4CE-4332-9A70-74F71D1DC80F}" srcOrd="0" destOrd="1" presId="urn:microsoft.com/office/officeart/2005/8/layout/vList2"/>
    <dgm:cxn modelId="{3D2F31E0-5A9D-460F-BE63-85C1ECFA2861}" srcId="{F9CB2F33-4FB4-4B99-9490-EDEFA406F09C}" destId="{E57704D4-1F57-4EAB-A1B8-3E7B1D5F6629}" srcOrd="0" destOrd="0" parTransId="{BC56AAF2-E0B3-4C27-BCB9-493D1B49E616}" sibTransId="{6FCA46E6-1DBC-4EE4-9B85-5AA4BE5FFE37}"/>
    <dgm:cxn modelId="{F7DE03F6-EF41-4192-A7B3-36A7D393F7E7}" type="presOf" srcId="{DCD3C181-F98A-435B-83C9-BAC66FD999BA}" destId="{C46AFE4A-F4CE-4332-9A70-74F71D1DC80F}" srcOrd="0" destOrd="3" presId="urn:microsoft.com/office/officeart/2005/8/layout/vList2"/>
    <dgm:cxn modelId="{0D739F21-FD95-4DE9-8FEC-3D0C3DDAA2EE}" type="presParOf" srcId="{D03DB585-09C1-405E-AC6B-82BEC2316168}" destId="{C1A0E0A1-F339-4FA5-900D-F3B46B37781C}" srcOrd="0" destOrd="0" presId="urn:microsoft.com/office/officeart/2005/8/layout/vList2"/>
    <dgm:cxn modelId="{FB5CEA09-927C-4E57-B995-8552088A3F24}" type="presParOf" srcId="{D03DB585-09C1-405E-AC6B-82BEC2316168}" destId="{C46AFE4A-F4CE-4332-9A70-74F71D1DC80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8396B-BA2A-4B4D-853F-BF7CF309BA34}">
      <dsp:nvSpPr>
        <dsp:cNvPr id="0" name=""/>
        <dsp:cNvSpPr/>
      </dsp:nvSpPr>
      <dsp:spPr>
        <a:xfrm>
          <a:off x="0" y="4722"/>
          <a:ext cx="12436475" cy="11044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What Microsoft Teams should I have access to?</a:t>
          </a:r>
        </a:p>
      </dsp:txBody>
      <dsp:txXfrm>
        <a:off x="53916" y="58638"/>
        <a:ext cx="12328643" cy="996648"/>
      </dsp:txXfrm>
    </dsp:sp>
    <dsp:sp modelId="{32AEF866-AA70-4E22-B77A-461A432DC71A}">
      <dsp:nvSpPr>
        <dsp:cNvPr id="0" name=""/>
        <dsp:cNvSpPr/>
      </dsp:nvSpPr>
      <dsp:spPr>
        <a:xfrm>
          <a:off x="0" y="1279122"/>
          <a:ext cx="12436475" cy="11044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What SharePoint sites should I have access to?</a:t>
          </a:r>
        </a:p>
      </dsp:txBody>
      <dsp:txXfrm>
        <a:off x="53916" y="1333038"/>
        <a:ext cx="12328643" cy="996648"/>
      </dsp:txXfrm>
    </dsp:sp>
    <dsp:sp modelId="{01BC8A59-2AAC-4EF8-86F7-D5711AD0B413}">
      <dsp:nvSpPr>
        <dsp:cNvPr id="0" name=""/>
        <dsp:cNvSpPr/>
      </dsp:nvSpPr>
      <dsp:spPr>
        <a:xfrm>
          <a:off x="0" y="2553522"/>
          <a:ext cx="12436475" cy="11044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Who do I ask for these permissions?</a:t>
          </a:r>
        </a:p>
      </dsp:txBody>
      <dsp:txXfrm>
        <a:off x="53916" y="2607438"/>
        <a:ext cx="12328643" cy="996648"/>
      </dsp:txXfrm>
    </dsp:sp>
    <dsp:sp modelId="{D30282FF-7FE1-48F4-A69F-DDFF1B4CFB4D}">
      <dsp:nvSpPr>
        <dsp:cNvPr id="0" name=""/>
        <dsp:cNvSpPr/>
      </dsp:nvSpPr>
      <dsp:spPr>
        <a:xfrm>
          <a:off x="0" y="3827922"/>
          <a:ext cx="12436475" cy="110448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Who will need to approve these permissions?</a:t>
          </a:r>
        </a:p>
      </dsp:txBody>
      <dsp:txXfrm>
        <a:off x="53916" y="3881838"/>
        <a:ext cx="12328643" cy="9966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6269C-1B7A-4587-8A77-8BBCB3FDB634}">
      <dsp:nvSpPr>
        <dsp:cNvPr id="0" name=""/>
        <dsp:cNvSpPr/>
      </dsp:nvSpPr>
      <dsp:spPr>
        <a:xfrm>
          <a:off x="-5582173" y="-854585"/>
          <a:ext cx="6646296" cy="6646296"/>
        </a:xfrm>
        <a:prstGeom prst="blockArc">
          <a:avLst>
            <a:gd name="adj1" fmla="val 18900000"/>
            <a:gd name="adj2" fmla="val 2700000"/>
            <a:gd name="adj3" fmla="val 325"/>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6942B6-9883-4DD3-8B31-35AE1E454A4B}">
      <dsp:nvSpPr>
        <dsp:cNvPr id="0" name=""/>
        <dsp:cNvSpPr/>
      </dsp:nvSpPr>
      <dsp:spPr>
        <a:xfrm>
          <a:off x="557050" y="379566"/>
          <a:ext cx="11810447" cy="75952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875" tIns="93980" rIns="93980" bIns="93980" numCol="1" spcCol="1270" anchor="ctr" anchorCtr="0">
          <a:noAutofit/>
        </a:bodyPr>
        <a:lstStyle/>
        <a:p>
          <a:pPr marL="0" lvl="0" indent="0" algn="l" defTabSz="1644650">
            <a:lnSpc>
              <a:spcPct val="90000"/>
            </a:lnSpc>
            <a:spcBef>
              <a:spcPct val="0"/>
            </a:spcBef>
            <a:spcAft>
              <a:spcPct val="35000"/>
            </a:spcAft>
            <a:buNone/>
          </a:pPr>
          <a:r>
            <a:rPr lang="en-GB" sz="3700" kern="1200"/>
            <a:t>Group permissions based on role</a:t>
          </a:r>
        </a:p>
      </dsp:txBody>
      <dsp:txXfrm>
        <a:off x="557050" y="379566"/>
        <a:ext cx="11810447" cy="759527"/>
      </dsp:txXfrm>
    </dsp:sp>
    <dsp:sp modelId="{46E57A7E-5BB8-4E70-BC1A-78807D0ECCB9}">
      <dsp:nvSpPr>
        <dsp:cNvPr id="0" name=""/>
        <dsp:cNvSpPr/>
      </dsp:nvSpPr>
      <dsp:spPr>
        <a:xfrm>
          <a:off x="82346" y="284625"/>
          <a:ext cx="949409" cy="94940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79DEAA-C754-4E7B-9832-69F3D0B90D93}">
      <dsp:nvSpPr>
        <dsp:cNvPr id="0" name=""/>
        <dsp:cNvSpPr/>
      </dsp:nvSpPr>
      <dsp:spPr>
        <a:xfrm>
          <a:off x="992505" y="1519054"/>
          <a:ext cx="11374993" cy="75952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875" tIns="93980" rIns="93980" bIns="93980" numCol="1" spcCol="1270" anchor="ctr" anchorCtr="0">
          <a:noAutofit/>
        </a:bodyPr>
        <a:lstStyle/>
        <a:p>
          <a:pPr marL="0" lvl="0" indent="0" algn="l" defTabSz="1644650">
            <a:lnSpc>
              <a:spcPct val="90000"/>
            </a:lnSpc>
            <a:spcBef>
              <a:spcPct val="0"/>
            </a:spcBef>
            <a:spcAft>
              <a:spcPct val="35000"/>
            </a:spcAft>
            <a:buNone/>
          </a:pPr>
          <a:r>
            <a:rPr lang="en-GB" sz="3700" kern="1200"/>
            <a:t>Self-service request</a:t>
          </a:r>
        </a:p>
      </dsp:txBody>
      <dsp:txXfrm>
        <a:off x="992505" y="1519054"/>
        <a:ext cx="11374993" cy="759527"/>
      </dsp:txXfrm>
    </dsp:sp>
    <dsp:sp modelId="{1C72FD9B-537B-4598-9F11-AE2B35CDA0F0}">
      <dsp:nvSpPr>
        <dsp:cNvPr id="0" name=""/>
        <dsp:cNvSpPr/>
      </dsp:nvSpPr>
      <dsp:spPr>
        <a:xfrm>
          <a:off x="517800" y="1424113"/>
          <a:ext cx="949409" cy="94940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C851A2-483D-44A4-A505-6781C5218391}">
      <dsp:nvSpPr>
        <dsp:cNvPr id="0" name=""/>
        <dsp:cNvSpPr/>
      </dsp:nvSpPr>
      <dsp:spPr>
        <a:xfrm>
          <a:off x="992505" y="2658543"/>
          <a:ext cx="11374993" cy="75952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875" tIns="93980" rIns="93980" bIns="93980" numCol="1" spcCol="1270" anchor="ctr" anchorCtr="0">
          <a:noAutofit/>
        </a:bodyPr>
        <a:lstStyle/>
        <a:p>
          <a:pPr marL="0" lvl="0" indent="0" algn="l" defTabSz="1644650">
            <a:lnSpc>
              <a:spcPct val="90000"/>
            </a:lnSpc>
            <a:spcBef>
              <a:spcPct val="0"/>
            </a:spcBef>
            <a:spcAft>
              <a:spcPct val="35000"/>
            </a:spcAft>
            <a:buNone/>
          </a:pPr>
          <a:r>
            <a:rPr lang="en-GB" sz="3700" kern="1200"/>
            <a:t>Full lifecycle management</a:t>
          </a:r>
        </a:p>
      </dsp:txBody>
      <dsp:txXfrm>
        <a:off x="992505" y="2658543"/>
        <a:ext cx="11374993" cy="759527"/>
      </dsp:txXfrm>
    </dsp:sp>
    <dsp:sp modelId="{537D2E93-AACF-4D01-A752-EA4BA78447AA}">
      <dsp:nvSpPr>
        <dsp:cNvPr id="0" name=""/>
        <dsp:cNvSpPr/>
      </dsp:nvSpPr>
      <dsp:spPr>
        <a:xfrm>
          <a:off x="517800" y="2563602"/>
          <a:ext cx="949409" cy="94940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CDA8C2-B8B4-4909-A768-49F7A0526AFE}">
      <dsp:nvSpPr>
        <dsp:cNvPr id="0" name=""/>
        <dsp:cNvSpPr/>
      </dsp:nvSpPr>
      <dsp:spPr>
        <a:xfrm>
          <a:off x="557050" y="3798031"/>
          <a:ext cx="11810447" cy="75952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875" tIns="93980" rIns="93980" bIns="93980" numCol="1" spcCol="1270" anchor="ctr" anchorCtr="0">
          <a:noAutofit/>
        </a:bodyPr>
        <a:lstStyle/>
        <a:p>
          <a:pPr marL="0" lvl="0" indent="0" algn="l" defTabSz="1644650">
            <a:lnSpc>
              <a:spcPct val="90000"/>
            </a:lnSpc>
            <a:spcBef>
              <a:spcPct val="0"/>
            </a:spcBef>
            <a:spcAft>
              <a:spcPct val="35000"/>
            </a:spcAft>
            <a:buNone/>
          </a:pPr>
          <a:r>
            <a:rPr lang="en-GB" sz="3700" kern="1200"/>
            <a:t>Delegate approval to external sponsors</a:t>
          </a:r>
        </a:p>
      </dsp:txBody>
      <dsp:txXfrm>
        <a:off x="557050" y="3798031"/>
        <a:ext cx="11810447" cy="759527"/>
      </dsp:txXfrm>
    </dsp:sp>
    <dsp:sp modelId="{16B8548F-3448-400E-BD8A-D60D7B23576E}">
      <dsp:nvSpPr>
        <dsp:cNvPr id="0" name=""/>
        <dsp:cNvSpPr/>
      </dsp:nvSpPr>
      <dsp:spPr>
        <a:xfrm>
          <a:off x="82346" y="3703090"/>
          <a:ext cx="949409" cy="94940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867EF-CC22-43C7-9AD5-ADABFBDBD729}">
      <dsp:nvSpPr>
        <dsp:cNvPr id="0" name=""/>
        <dsp:cNvSpPr/>
      </dsp:nvSpPr>
      <dsp:spPr>
        <a:xfrm>
          <a:off x="932735" y="0"/>
          <a:ext cx="10571003" cy="493712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E89DD7-3C51-4074-8A7C-781AB89A9F73}">
      <dsp:nvSpPr>
        <dsp:cNvPr id="0" name=""/>
        <dsp:cNvSpPr/>
      </dsp:nvSpPr>
      <dsp:spPr>
        <a:xfrm>
          <a:off x="7951"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As an Admin</a:t>
          </a:r>
        </a:p>
        <a:p>
          <a:pPr marL="171450" lvl="1" indent="-171450" algn="l" defTabSz="755650">
            <a:lnSpc>
              <a:spcPct val="90000"/>
            </a:lnSpc>
            <a:spcBef>
              <a:spcPct val="0"/>
            </a:spcBef>
            <a:spcAft>
              <a:spcPct val="15000"/>
            </a:spcAft>
            <a:buChar char="•"/>
          </a:pPr>
          <a:r>
            <a:rPr lang="en-GB" sz="1700" kern="1200" dirty="0"/>
            <a:t>Create a </a:t>
          </a:r>
          <a:r>
            <a:rPr lang="en-GB" sz="1700" kern="1200" dirty="0" err="1"/>
            <a:t>Catalog</a:t>
          </a:r>
          <a:endParaRPr lang="en-GB" sz="1700" kern="1200" dirty="0"/>
        </a:p>
        <a:p>
          <a:pPr marL="171450" lvl="1" indent="-171450" algn="l" defTabSz="755650">
            <a:lnSpc>
              <a:spcPct val="90000"/>
            </a:lnSpc>
            <a:spcBef>
              <a:spcPct val="0"/>
            </a:spcBef>
            <a:spcAft>
              <a:spcPct val="15000"/>
            </a:spcAft>
            <a:buChar char="•"/>
          </a:pPr>
          <a:r>
            <a:rPr lang="en-GB" sz="1700" kern="1200" dirty="0"/>
            <a:t>Create access packages</a:t>
          </a:r>
        </a:p>
      </dsp:txBody>
      <dsp:txXfrm>
        <a:off x="104355" y="1577541"/>
        <a:ext cx="2137550" cy="1782042"/>
      </dsp:txXfrm>
    </dsp:sp>
    <dsp:sp modelId="{9EFB591F-32A4-4D56-8EB1-E39AA978BAD9}">
      <dsp:nvSpPr>
        <dsp:cNvPr id="0" name=""/>
        <dsp:cNvSpPr/>
      </dsp:nvSpPr>
      <dsp:spPr>
        <a:xfrm>
          <a:off x="2530504"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user</a:t>
          </a:r>
        </a:p>
        <a:p>
          <a:pPr marL="171450" lvl="1" indent="-171450" algn="l" defTabSz="755650">
            <a:lnSpc>
              <a:spcPct val="90000"/>
            </a:lnSpc>
            <a:spcBef>
              <a:spcPct val="0"/>
            </a:spcBef>
            <a:spcAft>
              <a:spcPct val="15000"/>
            </a:spcAft>
            <a:buChar char="•"/>
          </a:pPr>
          <a:r>
            <a:rPr lang="en-GB" sz="1700" kern="1200"/>
            <a:t>Browse Access Packages</a:t>
          </a:r>
        </a:p>
        <a:p>
          <a:pPr marL="171450" lvl="1" indent="-171450" algn="l" defTabSz="755650">
            <a:lnSpc>
              <a:spcPct val="90000"/>
            </a:lnSpc>
            <a:spcBef>
              <a:spcPct val="0"/>
            </a:spcBef>
            <a:spcAft>
              <a:spcPct val="15000"/>
            </a:spcAft>
            <a:buChar char="•"/>
          </a:pPr>
          <a:r>
            <a:rPr lang="en-GB" sz="1700" kern="1200"/>
            <a:t>Request Access Package</a:t>
          </a:r>
        </a:p>
      </dsp:txBody>
      <dsp:txXfrm>
        <a:off x="2626908" y="1577541"/>
        <a:ext cx="2137550" cy="1782042"/>
      </dsp:txXfrm>
    </dsp:sp>
    <dsp:sp modelId="{AA18444F-712E-47F6-9592-F8D4ACF2DD2A}">
      <dsp:nvSpPr>
        <dsp:cNvPr id="0" name=""/>
        <dsp:cNvSpPr/>
      </dsp:nvSpPr>
      <dsp:spPr>
        <a:xfrm>
          <a:off x="5053058"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Manager</a:t>
          </a:r>
        </a:p>
        <a:p>
          <a:pPr marL="171450" lvl="1" indent="-171450" algn="l" defTabSz="755650">
            <a:lnSpc>
              <a:spcPct val="90000"/>
            </a:lnSpc>
            <a:spcBef>
              <a:spcPct val="0"/>
            </a:spcBef>
            <a:spcAft>
              <a:spcPct val="15000"/>
            </a:spcAft>
            <a:buChar char="•"/>
          </a:pPr>
          <a:r>
            <a:rPr lang="en-GB" sz="1700" kern="1200"/>
            <a:t>Approve Access Package</a:t>
          </a:r>
        </a:p>
      </dsp:txBody>
      <dsp:txXfrm>
        <a:off x="5149462" y="1577541"/>
        <a:ext cx="2137550" cy="1782042"/>
      </dsp:txXfrm>
    </dsp:sp>
    <dsp:sp modelId="{6B450925-3105-4507-B039-DDDA0C36499E}">
      <dsp:nvSpPr>
        <dsp:cNvPr id="0" name=""/>
        <dsp:cNvSpPr/>
      </dsp:nvSpPr>
      <dsp:spPr>
        <a:xfrm>
          <a:off x="7575611"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User</a:t>
          </a:r>
        </a:p>
        <a:p>
          <a:pPr marL="171450" lvl="1" indent="-171450" algn="l" defTabSz="755650">
            <a:lnSpc>
              <a:spcPct val="90000"/>
            </a:lnSpc>
            <a:spcBef>
              <a:spcPct val="0"/>
            </a:spcBef>
            <a:spcAft>
              <a:spcPct val="15000"/>
            </a:spcAft>
            <a:buChar char="•"/>
          </a:pPr>
          <a:r>
            <a:rPr lang="en-GB" sz="1700" kern="1200"/>
            <a:t>Get Access</a:t>
          </a:r>
        </a:p>
      </dsp:txBody>
      <dsp:txXfrm>
        <a:off x="7672015" y="1577541"/>
        <a:ext cx="2137550" cy="1782042"/>
      </dsp:txXfrm>
    </dsp:sp>
    <dsp:sp modelId="{FC3F15D7-8779-412B-80AF-55E97221EBC4}">
      <dsp:nvSpPr>
        <dsp:cNvPr id="0" name=""/>
        <dsp:cNvSpPr/>
      </dsp:nvSpPr>
      <dsp:spPr>
        <a:xfrm>
          <a:off x="10098164"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Manager</a:t>
          </a:r>
        </a:p>
        <a:p>
          <a:pPr marL="171450" lvl="1" indent="-171450" algn="l" defTabSz="755650">
            <a:lnSpc>
              <a:spcPct val="90000"/>
            </a:lnSpc>
            <a:spcBef>
              <a:spcPct val="0"/>
            </a:spcBef>
            <a:spcAft>
              <a:spcPct val="15000"/>
            </a:spcAft>
            <a:buChar char="•"/>
          </a:pPr>
          <a:r>
            <a:rPr lang="en-GB" sz="1700" kern="1200"/>
            <a:t>Review Access</a:t>
          </a:r>
        </a:p>
      </dsp:txBody>
      <dsp:txXfrm>
        <a:off x="10194568" y="1577541"/>
        <a:ext cx="2137550" cy="1782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7A264-8C1E-42B6-B97D-3C50B185106D}">
      <dsp:nvSpPr>
        <dsp:cNvPr id="0" name=""/>
        <dsp:cNvSpPr/>
      </dsp:nvSpPr>
      <dsp:spPr>
        <a:xfrm>
          <a:off x="578263" y="1318"/>
          <a:ext cx="2804286" cy="140214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GB" sz="4000" kern="1200"/>
            <a:t>New Starter</a:t>
          </a:r>
        </a:p>
      </dsp:txBody>
      <dsp:txXfrm>
        <a:off x="619330" y="42385"/>
        <a:ext cx="2722152" cy="1320009"/>
      </dsp:txXfrm>
    </dsp:sp>
    <dsp:sp modelId="{393A9F5E-E771-4FED-924D-BEA773ECE90D}">
      <dsp:nvSpPr>
        <dsp:cNvPr id="0" name=""/>
        <dsp:cNvSpPr/>
      </dsp:nvSpPr>
      <dsp:spPr>
        <a:xfrm>
          <a:off x="858691" y="1403461"/>
          <a:ext cx="280428" cy="1051607"/>
        </a:xfrm>
        <a:custGeom>
          <a:avLst/>
          <a:gdLst/>
          <a:ahLst/>
          <a:cxnLst/>
          <a:rect l="0" t="0" r="0" b="0"/>
          <a:pathLst>
            <a:path>
              <a:moveTo>
                <a:pt x="0" y="0"/>
              </a:moveTo>
              <a:lnTo>
                <a:pt x="0" y="1051607"/>
              </a:lnTo>
              <a:lnTo>
                <a:pt x="280428" y="10516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30CB74-9D59-4671-854D-1A00FCC50B21}">
      <dsp:nvSpPr>
        <dsp:cNvPr id="0" name=""/>
        <dsp:cNvSpPr/>
      </dsp:nvSpPr>
      <dsp:spPr>
        <a:xfrm>
          <a:off x="1139120" y="1753997"/>
          <a:ext cx="2243429" cy="140214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a:t>Assign same permissions as John</a:t>
          </a:r>
          <a:endParaRPr lang="en-GB" sz="2300" kern="1200" dirty="0"/>
        </a:p>
      </dsp:txBody>
      <dsp:txXfrm>
        <a:off x="1180187" y="1795064"/>
        <a:ext cx="2161295" cy="1320009"/>
      </dsp:txXfrm>
    </dsp:sp>
    <dsp:sp modelId="{14EACF19-ECF3-4556-90BF-1A929E517456}">
      <dsp:nvSpPr>
        <dsp:cNvPr id="0" name=""/>
        <dsp:cNvSpPr/>
      </dsp:nvSpPr>
      <dsp:spPr>
        <a:xfrm>
          <a:off x="858691" y="1403461"/>
          <a:ext cx="280428" cy="2804286"/>
        </a:xfrm>
        <a:custGeom>
          <a:avLst/>
          <a:gdLst/>
          <a:ahLst/>
          <a:cxnLst/>
          <a:rect l="0" t="0" r="0" b="0"/>
          <a:pathLst>
            <a:path>
              <a:moveTo>
                <a:pt x="0" y="0"/>
              </a:moveTo>
              <a:lnTo>
                <a:pt x="0" y="2804286"/>
              </a:lnTo>
              <a:lnTo>
                <a:pt x="280428" y="280428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3E1646-A955-4B4C-BA3C-52A6009F9051}">
      <dsp:nvSpPr>
        <dsp:cNvPr id="0" name=""/>
        <dsp:cNvSpPr/>
      </dsp:nvSpPr>
      <dsp:spPr>
        <a:xfrm>
          <a:off x="1139120" y="3506676"/>
          <a:ext cx="2243429" cy="140214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GB" sz="2300" kern="1200"/>
            <a:t>All permissions are permanently allocated</a:t>
          </a:r>
        </a:p>
      </dsp:txBody>
      <dsp:txXfrm>
        <a:off x="1180187" y="3547743"/>
        <a:ext cx="2161295" cy="1320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FB041-0C0A-436D-88C3-CB5BC09DA0AA}">
      <dsp:nvSpPr>
        <dsp:cNvPr id="0" name=""/>
        <dsp:cNvSpPr/>
      </dsp:nvSpPr>
      <dsp:spPr>
        <a:xfrm>
          <a:off x="578031" y="2302"/>
          <a:ext cx="2803162" cy="140158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GB" sz="4000" kern="1200"/>
            <a:t>Change Job</a:t>
          </a:r>
        </a:p>
      </dsp:txBody>
      <dsp:txXfrm>
        <a:off x="619082" y="43353"/>
        <a:ext cx="2721060" cy="1319479"/>
      </dsp:txXfrm>
    </dsp:sp>
    <dsp:sp modelId="{32689710-0D69-4DD6-9560-4E58F2F662CC}">
      <dsp:nvSpPr>
        <dsp:cNvPr id="0" name=""/>
        <dsp:cNvSpPr/>
      </dsp:nvSpPr>
      <dsp:spPr>
        <a:xfrm>
          <a:off x="858347" y="1403883"/>
          <a:ext cx="280316" cy="1051185"/>
        </a:xfrm>
        <a:custGeom>
          <a:avLst/>
          <a:gdLst/>
          <a:ahLst/>
          <a:cxnLst/>
          <a:rect l="0" t="0" r="0" b="0"/>
          <a:pathLst>
            <a:path>
              <a:moveTo>
                <a:pt x="0" y="0"/>
              </a:moveTo>
              <a:lnTo>
                <a:pt x="0" y="1051185"/>
              </a:lnTo>
              <a:lnTo>
                <a:pt x="280316" y="105118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E89124-30CA-4470-B28B-40E2B877F1FA}">
      <dsp:nvSpPr>
        <dsp:cNvPr id="0" name=""/>
        <dsp:cNvSpPr/>
      </dsp:nvSpPr>
      <dsp:spPr>
        <a:xfrm>
          <a:off x="1138663" y="1754278"/>
          <a:ext cx="2242529" cy="140158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tx1"/>
              </a:solidFill>
            </a:rPr>
            <a:t>Remove once set of permissions</a:t>
          </a:r>
        </a:p>
      </dsp:txBody>
      <dsp:txXfrm>
        <a:off x="1179714" y="1795329"/>
        <a:ext cx="2160427" cy="1319479"/>
      </dsp:txXfrm>
    </dsp:sp>
    <dsp:sp modelId="{3FBD3873-89E6-4737-9756-14EB0B36878D}">
      <dsp:nvSpPr>
        <dsp:cNvPr id="0" name=""/>
        <dsp:cNvSpPr/>
      </dsp:nvSpPr>
      <dsp:spPr>
        <a:xfrm>
          <a:off x="858347" y="1403883"/>
          <a:ext cx="280316" cy="2803162"/>
        </a:xfrm>
        <a:custGeom>
          <a:avLst/>
          <a:gdLst/>
          <a:ahLst/>
          <a:cxnLst/>
          <a:rect l="0" t="0" r="0" b="0"/>
          <a:pathLst>
            <a:path>
              <a:moveTo>
                <a:pt x="0" y="0"/>
              </a:moveTo>
              <a:lnTo>
                <a:pt x="0" y="2803162"/>
              </a:lnTo>
              <a:lnTo>
                <a:pt x="280316" y="280316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11F400-5293-48B5-B0A3-F6E9C2B00DE9}">
      <dsp:nvSpPr>
        <dsp:cNvPr id="0" name=""/>
        <dsp:cNvSpPr/>
      </dsp:nvSpPr>
      <dsp:spPr>
        <a:xfrm>
          <a:off x="1138663" y="3506254"/>
          <a:ext cx="2242529" cy="140158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en-GB" sz="2700" kern="1200">
              <a:solidFill>
                <a:schemeClr val="tx1"/>
              </a:solidFill>
            </a:rPr>
            <a:t>Assign new permissions</a:t>
          </a:r>
        </a:p>
      </dsp:txBody>
      <dsp:txXfrm>
        <a:off x="1179714" y="3547305"/>
        <a:ext cx="2160427" cy="13194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CDF1C-C9E6-4382-B749-8D8B7093A554}">
      <dsp:nvSpPr>
        <dsp:cNvPr id="0" name=""/>
        <dsp:cNvSpPr/>
      </dsp:nvSpPr>
      <dsp:spPr>
        <a:xfrm>
          <a:off x="578263" y="1318"/>
          <a:ext cx="2804285" cy="1402142"/>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GB" sz="4000" kern="1200"/>
            <a:t>Join Project Team</a:t>
          </a:r>
        </a:p>
      </dsp:txBody>
      <dsp:txXfrm>
        <a:off x="619330" y="42385"/>
        <a:ext cx="2722151" cy="1320008"/>
      </dsp:txXfrm>
    </dsp:sp>
    <dsp:sp modelId="{F23BCD91-2C3E-4545-B258-544EA1D4B7E9}">
      <dsp:nvSpPr>
        <dsp:cNvPr id="0" name=""/>
        <dsp:cNvSpPr/>
      </dsp:nvSpPr>
      <dsp:spPr>
        <a:xfrm>
          <a:off x="858691" y="1403461"/>
          <a:ext cx="280428" cy="1051607"/>
        </a:xfrm>
        <a:custGeom>
          <a:avLst/>
          <a:gdLst/>
          <a:ahLst/>
          <a:cxnLst/>
          <a:rect l="0" t="0" r="0" b="0"/>
          <a:pathLst>
            <a:path>
              <a:moveTo>
                <a:pt x="0" y="0"/>
              </a:moveTo>
              <a:lnTo>
                <a:pt x="0" y="1051607"/>
              </a:lnTo>
              <a:lnTo>
                <a:pt x="280428" y="10516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58A933-0AC5-4DFB-A550-D062C712D99B}">
      <dsp:nvSpPr>
        <dsp:cNvPr id="0" name=""/>
        <dsp:cNvSpPr/>
      </dsp:nvSpPr>
      <dsp:spPr>
        <a:xfrm>
          <a:off x="1139120" y="1753997"/>
          <a:ext cx="2243428" cy="14021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tx1"/>
              </a:solidFill>
            </a:rPr>
            <a:t>Temporary assignment</a:t>
          </a:r>
        </a:p>
      </dsp:txBody>
      <dsp:txXfrm>
        <a:off x="1180187" y="1795064"/>
        <a:ext cx="2161294" cy="1320008"/>
      </dsp:txXfrm>
    </dsp:sp>
    <dsp:sp modelId="{5C7D75FA-57C6-4025-A0BA-7F8C4BAB39B7}">
      <dsp:nvSpPr>
        <dsp:cNvPr id="0" name=""/>
        <dsp:cNvSpPr/>
      </dsp:nvSpPr>
      <dsp:spPr>
        <a:xfrm>
          <a:off x="858691" y="1403461"/>
          <a:ext cx="280428" cy="2804285"/>
        </a:xfrm>
        <a:custGeom>
          <a:avLst/>
          <a:gdLst/>
          <a:ahLst/>
          <a:cxnLst/>
          <a:rect l="0" t="0" r="0" b="0"/>
          <a:pathLst>
            <a:path>
              <a:moveTo>
                <a:pt x="0" y="0"/>
              </a:moveTo>
              <a:lnTo>
                <a:pt x="0" y="2804285"/>
              </a:lnTo>
              <a:lnTo>
                <a:pt x="280428" y="2804285"/>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DACEEB-6B5B-4C42-9EC2-855FC794D270}">
      <dsp:nvSpPr>
        <dsp:cNvPr id="0" name=""/>
        <dsp:cNvSpPr/>
      </dsp:nvSpPr>
      <dsp:spPr>
        <a:xfrm>
          <a:off x="1139120" y="3506676"/>
          <a:ext cx="2243428" cy="140214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GB" sz="2800" kern="1200">
              <a:solidFill>
                <a:schemeClr val="tx1"/>
              </a:solidFill>
            </a:rPr>
            <a:t>External users need access</a:t>
          </a:r>
        </a:p>
      </dsp:txBody>
      <dsp:txXfrm>
        <a:off x="1180187" y="3547743"/>
        <a:ext cx="2161294" cy="1320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F86E2-CB36-4986-ACD5-A3C427342453}">
      <dsp:nvSpPr>
        <dsp:cNvPr id="0" name=""/>
        <dsp:cNvSpPr/>
      </dsp:nvSpPr>
      <dsp:spPr>
        <a:xfrm>
          <a:off x="0" y="1173420"/>
          <a:ext cx="3497758" cy="222107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224EE1-598A-444D-9A7D-BF0C070FBFB4}">
      <dsp:nvSpPr>
        <dsp:cNvPr id="0" name=""/>
        <dsp:cNvSpPr/>
      </dsp:nvSpPr>
      <dsp:spPr>
        <a:xfrm>
          <a:off x="388639" y="1542628"/>
          <a:ext cx="3497758" cy="222107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Does everyone with permissions still need them?</a:t>
          </a:r>
        </a:p>
      </dsp:txBody>
      <dsp:txXfrm>
        <a:off x="453692" y="1607681"/>
        <a:ext cx="3367652" cy="2090970"/>
      </dsp:txXfrm>
    </dsp:sp>
    <dsp:sp modelId="{84CB3D8F-348B-4082-9A68-A96818EB03A0}">
      <dsp:nvSpPr>
        <dsp:cNvPr id="0" name=""/>
        <dsp:cNvSpPr/>
      </dsp:nvSpPr>
      <dsp:spPr>
        <a:xfrm>
          <a:off x="4275038" y="1173420"/>
          <a:ext cx="3497758" cy="222107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43A08D-74B5-4623-8912-EB8A46E1203A}">
      <dsp:nvSpPr>
        <dsp:cNvPr id="0" name=""/>
        <dsp:cNvSpPr/>
      </dsp:nvSpPr>
      <dsp:spPr>
        <a:xfrm>
          <a:off x="4663678" y="1542628"/>
          <a:ext cx="3497758" cy="222107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Who knows who should have access?</a:t>
          </a:r>
        </a:p>
      </dsp:txBody>
      <dsp:txXfrm>
        <a:off x="4728731" y="1607681"/>
        <a:ext cx="3367652" cy="2090970"/>
      </dsp:txXfrm>
    </dsp:sp>
    <dsp:sp modelId="{38CE472A-D841-4A35-BA73-0B3987C5DDCA}">
      <dsp:nvSpPr>
        <dsp:cNvPr id="0" name=""/>
        <dsp:cNvSpPr/>
      </dsp:nvSpPr>
      <dsp:spPr>
        <a:xfrm>
          <a:off x="8550076" y="1173420"/>
          <a:ext cx="3497758" cy="222107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6932F2-BC79-4A17-AD4C-CA5CFA80427B}">
      <dsp:nvSpPr>
        <dsp:cNvPr id="0" name=""/>
        <dsp:cNvSpPr/>
      </dsp:nvSpPr>
      <dsp:spPr>
        <a:xfrm>
          <a:off x="8938716" y="1542628"/>
          <a:ext cx="3497758" cy="2221076"/>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How often should permissions be reviewed?</a:t>
          </a:r>
        </a:p>
      </dsp:txBody>
      <dsp:txXfrm>
        <a:off x="9003769" y="1607681"/>
        <a:ext cx="3367652" cy="2090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94EB3-18E2-4722-A602-3A477FE52DD2}">
      <dsp:nvSpPr>
        <dsp:cNvPr id="0" name=""/>
        <dsp:cNvSpPr/>
      </dsp:nvSpPr>
      <dsp:spPr>
        <a:xfrm>
          <a:off x="1518" y="495494"/>
          <a:ext cx="5328616" cy="338367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807DBED-28DE-48B6-931D-26C4EEFB5291}">
      <dsp:nvSpPr>
        <dsp:cNvPr id="0" name=""/>
        <dsp:cNvSpPr/>
      </dsp:nvSpPr>
      <dsp:spPr>
        <a:xfrm>
          <a:off x="593586" y="1057959"/>
          <a:ext cx="5328616" cy="338367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a:t>Grant limited permissions</a:t>
          </a:r>
          <a:endParaRPr lang="en-US" sz="4000" kern="1200"/>
        </a:p>
      </dsp:txBody>
      <dsp:txXfrm>
        <a:off x="692690" y="1157063"/>
        <a:ext cx="5130408" cy="3185463"/>
      </dsp:txXfrm>
    </dsp:sp>
    <dsp:sp modelId="{E46417DB-2CE3-40A9-A5A7-013392AAB6AF}">
      <dsp:nvSpPr>
        <dsp:cNvPr id="0" name=""/>
        <dsp:cNvSpPr/>
      </dsp:nvSpPr>
      <dsp:spPr>
        <a:xfrm>
          <a:off x="6514271" y="495494"/>
          <a:ext cx="5328616" cy="3383671"/>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92AEB62-9E1E-4A04-A26A-7B7AB8CD0389}">
      <dsp:nvSpPr>
        <dsp:cNvPr id="0" name=""/>
        <dsp:cNvSpPr/>
      </dsp:nvSpPr>
      <dsp:spPr>
        <a:xfrm>
          <a:off x="7106340" y="1057959"/>
          <a:ext cx="5328616" cy="338367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kern="1200"/>
            <a:t>Who knows who needs permissions?</a:t>
          </a:r>
          <a:endParaRPr lang="en-US" sz="4000" kern="1200"/>
        </a:p>
      </dsp:txBody>
      <dsp:txXfrm>
        <a:off x="7205444" y="1157063"/>
        <a:ext cx="5130408" cy="31854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50133-6345-4A3A-B1DB-59AAB85EAC29}">
      <dsp:nvSpPr>
        <dsp:cNvPr id="0" name=""/>
        <dsp:cNvSpPr/>
      </dsp:nvSpPr>
      <dsp:spPr>
        <a:xfrm>
          <a:off x="932735" y="0"/>
          <a:ext cx="10571003" cy="493712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D24B81-5245-406D-A3EA-42179C541F6C}">
      <dsp:nvSpPr>
        <dsp:cNvPr id="0" name=""/>
        <dsp:cNvSpPr/>
      </dsp:nvSpPr>
      <dsp:spPr>
        <a:xfrm>
          <a:off x="0" y="1481137"/>
          <a:ext cx="3730942"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Browse the available entitlements</a:t>
          </a:r>
        </a:p>
      </dsp:txBody>
      <dsp:txXfrm>
        <a:off x="96404" y="1577541"/>
        <a:ext cx="3538134" cy="1782042"/>
      </dsp:txXfrm>
    </dsp:sp>
    <dsp:sp modelId="{97925CD2-09D7-49ED-BAB0-6067A6158902}">
      <dsp:nvSpPr>
        <dsp:cNvPr id="0" name=""/>
        <dsp:cNvSpPr/>
      </dsp:nvSpPr>
      <dsp:spPr>
        <a:xfrm>
          <a:off x="4352766" y="1481137"/>
          <a:ext cx="3730942"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Request those that I need</a:t>
          </a:r>
        </a:p>
      </dsp:txBody>
      <dsp:txXfrm>
        <a:off x="4449170" y="1577541"/>
        <a:ext cx="3538134" cy="1782042"/>
      </dsp:txXfrm>
    </dsp:sp>
    <dsp:sp modelId="{BB51229F-2EA7-49C7-8608-A0213866AF00}">
      <dsp:nvSpPr>
        <dsp:cNvPr id="0" name=""/>
        <dsp:cNvSpPr/>
      </dsp:nvSpPr>
      <dsp:spPr>
        <a:xfrm>
          <a:off x="8705532" y="1481137"/>
          <a:ext cx="3730942"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a:t>Once they are approved, I have access</a:t>
          </a:r>
        </a:p>
      </dsp:txBody>
      <dsp:txXfrm>
        <a:off x="8801936" y="1577541"/>
        <a:ext cx="3538134" cy="17820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867EF-CC22-43C7-9AD5-ADABFBDBD729}">
      <dsp:nvSpPr>
        <dsp:cNvPr id="0" name=""/>
        <dsp:cNvSpPr/>
      </dsp:nvSpPr>
      <dsp:spPr>
        <a:xfrm>
          <a:off x="932735" y="0"/>
          <a:ext cx="10571003" cy="493712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E89DD7-3C51-4074-8A7C-781AB89A9F73}">
      <dsp:nvSpPr>
        <dsp:cNvPr id="0" name=""/>
        <dsp:cNvSpPr/>
      </dsp:nvSpPr>
      <dsp:spPr>
        <a:xfrm>
          <a:off x="7951"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As an Admin</a:t>
          </a:r>
        </a:p>
        <a:p>
          <a:pPr marL="171450" lvl="1" indent="-171450" algn="l" defTabSz="755650">
            <a:lnSpc>
              <a:spcPct val="90000"/>
            </a:lnSpc>
            <a:spcBef>
              <a:spcPct val="0"/>
            </a:spcBef>
            <a:spcAft>
              <a:spcPct val="15000"/>
            </a:spcAft>
            <a:buChar char="•"/>
          </a:pPr>
          <a:r>
            <a:rPr lang="en-GB" sz="1700" kern="1200" dirty="0"/>
            <a:t>Create a </a:t>
          </a:r>
          <a:r>
            <a:rPr lang="en-GB" sz="1700" kern="1200" dirty="0" err="1"/>
            <a:t>Catalog</a:t>
          </a:r>
          <a:endParaRPr lang="en-GB" sz="1700" kern="1200" dirty="0"/>
        </a:p>
        <a:p>
          <a:pPr marL="171450" lvl="1" indent="-171450" algn="l" defTabSz="755650">
            <a:lnSpc>
              <a:spcPct val="90000"/>
            </a:lnSpc>
            <a:spcBef>
              <a:spcPct val="0"/>
            </a:spcBef>
            <a:spcAft>
              <a:spcPct val="15000"/>
            </a:spcAft>
            <a:buChar char="•"/>
          </a:pPr>
          <a:r>
            <a:rPr lang="en-GB" sz="1700" kern="1200" dirty="0"/>
            <a:t>Create access packages</a:t>
          </a:r>
        </a:p>
      </dsp:txBody>
      <dsp:txXfrm>
        <a:off x="104355" y="1577541"/>
        <a:ext cx="2137550" cy="1782042"/>
      </dsp:txXfrm>
    </dsp:sp>
    <dsp:sp modelId="{9EFB591F-32A4-4D56-8EB1-E39AA978BAD9}">
      <dsp:nvSpPr>
        <dsp:cNvPr id="0" name=""/>
        <dsp:cNvSpPr/>
      </dsp:nvSpPr>
      <dsp:spPr>
        <a:xfrm>
          <a:off x="2530504"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user</a:t>
          </a:r>
        </a:p>
        <a:p>
          <a:pPr marL="171450" lvl="1" indent="-171450" algn="l" defTabSz="755650">
            <a:lnSpc>
              <a:spcPct val="90000"/>
            </a:lnSpc>
            <a:spcBef>
              <a:spcPct val="0"/>
            </a:spcBef>
            <a:spcAft>
              <a:spcPct val="15000"/>
            </a:spcAft>
            <a:buChar char="•"/>
          </a:pPr>
          <a:r>
            <a:rPr lang="en-GB" sz="1700" kern="1200"/>
            <a:t>Browse Access Packages</a:t>
          </a:r>
        </a:p>
        <a:p>
          <a:pPr marL="171450" lvl="1" indent="-171450" algn="l" defTabSz="755650">
            <a:lnSpc>
              <a:spcPct val="90000"/>
            </a:lnSpc>
            <a:spcBef>
              <a:spcPct val="0"/>
            </a:spcBef>
            <a:spcAft>
              <a:spcPct val="15000"/>
            </a:spcAft>
            <a:buChar char="•"/>
          </a:pPr>
          <a:r>
            <a:rPr lang="en-GB" sz="1700" kern="1200"/>
            <a:t>Request Access Package</a:t>
          </a:r>
        </a:p>
      </dsp:txBody>
      <dsp:txXfrm>
        <a:off x="2626908" y="1577541"/>
        <a:ext cx="2137550" cy="1782042"/>
      </dsp:txXfrm>
    </dsp:sp>
    <dsp:sp modelId="{AA18444F-712E-47F6-9592-F8D4ACF2DD2A}">
      <dsp:nvSpPr>
        <dsp:cNvPr id="0" name=""/>
        <dsp:cNvSpPr/>
      </dsp:nvSpPr>
      <dsp:spPr>
        <a:xfrm>
          <a:off x="5053058"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Manager</a:t>
          </a:r>
        </a:p>
        <a:p>
          <a:pPr marL="171450" lvl="1" indent="-171450" algn="l" defTabSz="755650">
            <a:lnSpc>
              <a:spcPct val="90000"/>
            </a:lnSpc>
            <a:spcBef>
              <a:spcPct val="0"/>
            </a:spcBef>
            <a:spcAft>
              <a:spcPct val="15000"/>
            </a:spcAft>
            <a:buChar char="•"/>
          </a:pPr>
          <a:r>
            <a:rPr lang="en-GB" sz="1700" kern="1200"/>
            <a:t>Approve Access Package</a:t>
          </a:r>
        </a:p>
      </dsp:txBody>
      <dsp:txXfrm>
        <a:off x="5149462" y="1577541"/>
        <a:ext cx="2137550" cy="1782042"/>
      </dsp:txXfrm>
    </dsp:sp>
    <dsp:sp modelId="{6B450925-3105-4507-B039-DDDA0C36499E}">
      <dsp:nvSpPr>
        <dsp:cNvPr id="0" name=""/>
        <dsp:cNvSpPr/>
      </dsp:nvSpPr>
      <dsp:spPr>
        <a:xfrm>
          <a:off x="7575611"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User</a:t>
          </a:r>
        </a:p>
        <a:p>
          <a:pPr marL="171450" lvl="1" indent="-171450" algn="l" defTabSz="755650">
            <a:lnSpc>
              <a:spcPct val="90000"/>
            </a:lnSpc>
            <a:spcBef>
              <a:spcPct val="0"/>
            </a:spcBef>
            <a:spcAft>
              <a:spcPct val="15000"/>
            </a:spcAft>
            <a:buChar char="•"/>
          </a:pPr>
          <a:r>
            <a:rPr lang="en-GB" sz="1700" kern="1200"/>
            <a:t>Get Access</a:t>
          </a:r>
        </a:p>
      </dsp:txBody>
      <dsp:txXfrm>
        <a:off x="7672015" y="1577541"/>
        <a:ext cx="2137550" cy="1782042"/>
      </dsp:txXfrm>
    </dsp:sp>
    <dsp:sp modelId="{FC3F15D7-8779-412B-80AF-55E97221EBC4}">
      <dsp:nvSpPr>
        <dsp:cNvPr id="0" name=""/>
        <dsp:cNvSpPr/>
      </dsp:nvSpPr>
      <dsp:spPr>
        <a:xfrm>
          <a:off x="10098164" y="1481137"/>
          <a:ext cx="2330358" cy="197485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 a Manager</a:t>
          </a:r>
        </a:p>
        <a:p>
          <a:pPr marL="171450" lvl="1" indent="-171450" algn="l" defTabSz="755650">
            <a:lnSpc>
              <a:spcPct val="90000"/>
            </a:lnSpc>
            <a:spcBef>
              <a:spcPct val="0"/>
            </a:spcBef>
            <a:spcAft>
              <a:spcPct val="15000"/>
            </a:spcAft>
            <a:buChar char="•"/>
          </a:pPr>
          <a:r>
            <a:rPr lang="en-GB" sz="1700" kern="1200"/>
            <a:t>Review Access</a:t>
          </a:r>
        </a:p>
      </dsp:txBody>
      <dsp:txXfrm>
        <a:off x="10194568" y="1577541"/>
        <a:ext cx="2137550" cy="1782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0E0A1-F339-4FA5-900D-F3B46B37781C}">
      <dsp:nvSpPr>
        <dsp:cNvPr id="0" name=""/>
        <dsp:cNvSpPr/>
      </dsp:nvSpPr>
      <dsp:spPr>
        <a:xfrm>
          <a:off x="0" y="161682"/>
          <a:ext cx="12436475" cy="12355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GB" sz="4800" kern="1200"/>
            <a:t>Entitlements requires Azure AD Premium P2</a:t>
          </a:r>
        </a:p>
      </dsp:txBody>
      <dsp:txXfrm>
        <a:off x="60313" y="221995"/>
        <a:ext cx="12315849" cy="1114893"/>
      </dsp:txXfrm>
    </dsp:sp>
    <dsp:sp modelId="{C46AFE4A-F4CE-4332-9A70-74F71D1DC80F}">
      <dsp:nvSpPr>
        <dsp:cNvPr id="0" name=""/>
        <dsp:cNvSpPr/>
      </dsp:nvSpPr>
      <dsp:spPr>
        <a:xfrm>
          <a:off x="0" y="1397202"/>
          <a:ext cx="12436475" cy="3378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4858"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GB" sz="3700" kern="1200" dirty="0"/>
            <a:t>Member users who CAN request an access package</a:t>
          </a:r>
        </a:p>
        <a:p>
          <a:pPr marL="285750" lvl="1" indent="-285750" algn="l" defTabSz="1644650">
            <a:lnSpc>
              <a:spcPct val="90000"/>
            </a:lnSpc>
            <a:spcBef>
              <a:spcPct val="0"/>
            </a:spcBef>
            <a:spcAft>
              <a:spcPct val="20000"/>
            </a:spcAft>
            <a:buChar char="•"/>
          </a:pPr>
          <a:r>
            <a:rPr lang="en-GB" sz="3700" kern="1200" dirty="0"/>
            <a:t>Member and guest users who request an access package</a:t>
          </a:r>
        </a:p>
        <a:p>
          <a:pPr marL="285750" lvl="1" indent="-285750" algn="l" defTabSz="1644650">
            <a:lnSpc>
              <a:spcPct val="90000"/>
            </a:lnSpc>
            <a:spcBef>
              <a:spcPct val="0"/>
            </a:spcBef>
            <a:spcAft>
              <a:spcPct val="20000"/>
            </a:spcAft>
            <a:buChar char="•"/>
          </a:pPr>
          <a:r>
            <a:rPr lang="en-GB" sz="3700" kern="1200"/>
            <a:t>Members and guests who approve an access package</a:t>
          </a:r>
        </a:p>
        <a:p>
          <a:pPr marL="285750" lvl="1" indent="-285750" algn="l" defTabSz="1644650">
            <a:lnSpc>
              <a:spcPct val="90000"/>
            </a:lnSpc>
            <a:spcBef>
              <a:spcPct val="0"/>
            </a:spcBef>
            <a:spcAft>
              <a:spcPct val="20000"/>
            </a:spcAft>
            <a:buChar char="•"/>
          </a:pPr>
          <a:r>
            <a:rPr lang="en-GB" sz="3700" kern="1200"/>
            <a:t>Members and guests who are directly assigned to an access package</a:t>
          </a:r>
        </a:p>
      </dsp:txBody>
      <dsp:txXfrm>
        <a:off x="0" y="1397202"/>
        <a:ext cx="12436475" cy="3378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7047" cy="340281"/>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3" name="Date Placeholder 2"/>
          <p:cNvSpPr>
            <a:spLocks noGrp="1"/>
          </p:cNvSpPr>
          <p:nvPr>
            <p:ph type="dt" sz="quarter" idx="1"/>
          </p:nvPr>
        </p:nvSpPr>
        <p:spPr>
          <a:xfrm>
            <a:off x="5629994" y="1"/>
            <a:ext cx="4307047" cy="340281"/>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8/26/2021</a:t>
            </a:fld>
            <a:endParaRPr lang="en-US" dirty="0">
              <a:latin typeface="Segoe UI" pitchFamily="34" charset="0"/>
            </a:endParaRPr>
          </a:p>
        </p:txBody>
      </p:sp>
      <p:sp>
        <p:nvSpPr>
          <p:cNvPr id="4" name="Footer Placeholder 3"/>
          <p:cNvSpPr>
            <a:spLocks noGrp="1"/>
          </p:cNvSpPr>
          <p:nvPr>
            <p:ph type="ftr" sz="quarter" idx="2"/>
          </p:nvPr>
        </p:nvSpPr>
        <p:spPr>
          <a:xfrm>
            <a:off x="0" y="6464151"/>
            <a:ext cx="9055842" cy="340281"/>
          </a:xfrm>
          <a:prstGeom prst="rect">
            <a:avLst/>
          </a:prstGeom>
        </p:spPr>
        <p:txBody>
          <a:bodyPr vert="horz" lIns="91440" tIns="45720" rIns="91440" bIns="45720" rtlCol="0" anchor="b"/>
          <a:lstStyle>
            <a:lvl1pPr algn="l">
              <a:defRPr sz="1200"/>
            </a:lvl1pPr>
          </a:lstStyle>
          <a:p>
            <a:r>
              <a:rPr lang="en-US" sz="500"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9055843" y="6464151"/>
            <a:ext cx="881197" cy="340281"/>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28290163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307047" cy="340281"/>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3" name="Date Placeholder 2"/>
          <p:cNvSpPr>
            <a:spLocks noGrp="1"/>
          </p:cNvSpPr>
          <p:nvPr>
            <p:ph type="dt" idx="1"/>
          </p:nvPr>
        </p:nvSpPr>
        <p:spPr>
          <a:xfrm>
            <a:off x="5629994" y="1"/>
            <a:ext cx="4307047" cy="340281"/>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8/26/2021</a:t>
            </a:fld>
            <a:endParaRPr lang="en-US" dirty="0"/>
          </a:p>
        </p:txBody>
      </p:sp>
      <p:sp>
        <p:nvSpPr>
          <p:cNvPr id="4" name="Slide Image Placeholder 3"/>
          <p:cNvSpPr>
            <a:spLocks noGrp="1" noRot="1" noChangeAspect="1"/>
          </p:cNvSpPr>
          <p:nvPr>
            <p:ph type="sldImg" idx="2"/>
          </p:nvPr>
        </p:nvSpPr>
        <p:spPr>
          <a:xfrm>
            <a:off x="2701925" y="511175"/>
            <a:ext cx="4535488" cy="25511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3935" y="3232666"/>
            <a:ext cx="7951470" cy="306252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2" y="6464151"/>
            <a:ext cx="8945405" cy="340281"/>
          </a:xfrm>
          <a:prstGeom prst="rect">
            <a:avLst/>
          </a:prstGeom>
        </p:spPr>
        <p:txBody>
          <a:bodyPr vert="horz" lIns="91440" tIns="45720" rIns="91440" bIns="45720" rtlCol="0" anchor="b"/>
          <a:lstStyle>
            <a:lvl1pPr algn="l">
              <a:defRPr sz="500">
                <a:latin typeface="Segoe" pitchFamily="34" charset="0"/>
              </a:defRPr>
            </a:lvl1pPr>
          </a:lstStyle>
          <a:p>
            <a:r>
              <a:rPr lang="en-US"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8945405" y="6464151"/>
            <a:ext cx="991633" cy="340281"/>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3124071592"/>
      </p:ext>
    </p:extLst>
  </p:cSld>
  <p:clrMap bg1="lt1" tx1="dk1" bg2="lt2" tx2="dk2" accent1="accent1" accent2="accent2" accent3="accent3" accent4="accent4" accent5="accent5" accent6="accent6" hlink="hlink" folHlink="folHlink"/>
  <p:hf sldNum="0" hdr="0" ftr="0" dt="0"/>
  <p:notesStyle>
    <a:lvl1pPr marL="0" algn="l" defTabSz="1097364" rtl="0" eaLnBrk="1" latinLnBrk="0" hangingPunct="1">
      <a:lnSpc>
        <a:spcPct val="90000"/>
      </a:lnSpc>
      <a:spcAft>
        <a:spcPts val="400"/>
      </a:spcAft>
      <a:defRPr sz="1100" kern="1200">
        <a:solidFill>
          <a:schemeClr val="tx1"/>
        </a:solidFill>
        <a:latin typeface="Segoe UI" pitchFamily="34" charset="0"/>
        <a:ea typeface="+mn-ea"/>
        <a:cs typeface="+mn-cs"/>
      </a:defRPr>
    </a:lvl1pPr>
    <a:lvl2pPr marL="255607" indent="-127009" algn="l" defTabSz="1097364" rtl="0" eaLnBrk="1" latinLnBrk="0" hangingPunct="1">
      <a:lnSpc>
        <a:spcPct val="90000"/>
      </a:lnSpc>
      <a:spcAft>
        <a:spcPts val="400"/>
      </a:spcAft>
      <a:buFont typeface="Arial" pitchFamily="34" charset="0"/>
      <a:buChar char="•"/>
      <a:defRPr sz="1100" kern="1200">
        <a:solidFill>
          <a:schemeClr val="tx1"/>
        </a:solidFill>
        <a:latin typeface="Segoe UI" pitchFamily="34" charset="0"/>
        <a:ea typeface="+mn-ea"/>
        <a:cs typeface="+mn-cs"/>
      </a:defRPr>
    </a:lvl2pPr>
    <a:lvl3pPr marL="393730" indent="-138125" algn="l" defTabSz="1097364" rtl="0" eaLnBrk="1" latinLnBrk="0" hangingPunct="1">
      <a:lnSpc>
        <a:spcPct val="90000"/>
      </a:lnSpc>
      <a:spcAft>
        <a:spcPts val="400"/>
      </a:spcAft>
      <a:buFont typeface="Arial" pitchFamily="34" charset="0"/>
      <a:buChar char="•"/>
      <a:defRPr sz="1100" kern="1200">
        <a:solidFill>
          <a:schemeClr val="tx1"/>
        </a:solidFill>
        <a:latin typeface="Segoe UI" pitchFamily="34" charset="0"/>
        <a:ea typeface="+mn-ea"/>
        <a:cs typeface="+mn-cs"/>
      </a:defRPr>
    </a:lvl3pPr>
    <a:lvl4pPr marL="579482" indent="-176227" algn="l" defTabSz="1097364" rtl="0" eaLnBrk="1" latinLnBrk="0" hangingPunct="1">
      <a:lnSpc>
        <a:spcPct val="90000"/>
      </a:lnSpc>
      <a:spcAft>
        <a:spcPts val="400"/>
      </a:spcAft>
      <a:buFont typeface="Arial" pitchFamily="34" charset="0"/>
      <a:buChar char="•"/>
      <a:defRPr sz="1100" kern="1200">
        <a:solidFill>
          <a:schemeClr val="tx1"/>
        </a:solidFill>
        <a:latin typeface="Segoe UI" pitchFamily="34" charset="0"/>
        <a:ea typeface="+mn-ea"/>
        <a:cs typeface="+mn-cs"/>
      </a:defRPr>
    </a:lvl4pPr>
    <a:lvl5pPr marL="738245" indent="-138125" algn="l" defTabSz="1097364" rtl="0" eaLnBrk="1" latinLnBrk="0" hangingPunct="1">
      <a:lnSpc>
        <a:spcPct val="90000"/>
      </a:lnSpc>
      <a:spcAft>
        <a:spcPts val="400"/>
      </a:spcAft>
      <a:buFont typeface="Arial" pitchFamily="34" charset="0"/>
      <a:buChar char="•"/>
      <a:defRPr sz="1100" kern="1200">
        <a:solidFill>
          <a:schemeClr val="tx1"/>
        </a:solidFill>
        <a:latin typeface="Segoe UI" pitchFamily="34" charset="0"/>
        <a:ea typeface="+mn-ea"/>
        <a:cs typeface="+mn-cs"/>
      </a:defRPr>
    </a:lvl5pPr>
    <a:lvl6pPr marL="2743411" algn="l" defTabSz="1097364" rtl="0" eaLnBrk="1" latinLnBrk="0" hangingPunct="1">
      <a:defRPr sz="1400" kern="1200">
        <a:solidFill>
          <a:schemeClr val="tx1"/>
        </a:solidFill>
        <a:latin typeface="+mn-lt"/>
        <a:ea typeface="+mn-ea"/>
        <a:cs typeface="+mn-cs"/>
      </a:defRPr>
    </a:lvl6pPr>
    <a:lvl7pPr marL="3292093" algn="l" defTabSz="1097364" rtl="0" eaLnBrk="1" latinLnBrk="0" hangingPunct="1">
      <a:defRPr sz="1400" kern="1200">
        <a:solidFill>
          <a:schemeClr val="tx1"/>
        </a:solidFill>
        <a:latin typeface="+mn-lt"/>
        <a:ea typeface="+mn-ea"/>
        <a:cs typeface="+mn-cs"/>
      </a:defRPr>
    </a:lvl7pPr>
    <a:lvl8pPr marL="3840774" algn="l" defTabSz="1097364" rtl="0" eaLnBrk="1" latinLnBrk="0" hangingPunct="1">
      <a:defRPr sz="1400" kern="1200">
        <a:solidFill>
          <a:schemeClr val="tx1"/>
        </a:solidFill>
        <a:latin typeface="+mn-lt"/>
        <a:ea typeface="+mn-ea"/>
        <a:cs typeface="+mn-cs"/>
      </a:defRPr>
    </a:lvl8pPr>
    <a:lvl9pPr marL="4389456" algn="l" defTabSz="1097364"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1279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0485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Al</a:t>
            </a:r>
          </a:p>
          <a:p>
            <a:r>
              <a:rPr lang="en-GB" dirty="0">
                <a:effectLst/>
              </a:rPr>
              <a:t>A Global Administrator at </a:t>
            </a:r>
            <a:r>
              <a:rPr lang="en-GB" dirty="0" err="1">
                <a:effectLst/>
              </a:rPr>
              <a:t>Woodgrove</a:t>
            </a:r>
            <a:r>
              <a:rPr lang="en-GB" dirty="0">
                <a:effectLst/>
              </a:rPr>
              <a:t> Bank creates initial </a:t>
            </a:r>
            <a:r>
              <a:rPr lang="en-GB" dirty="0" err="1">
                <a:effectLst/>
              </a:rPr>
              <a:t>catalogs</a:t>
            </a:r>
            <a:r>
              <a:rPr lang="en-GB" dirty="0">
                <a:effectLst/>
              </a:rPr>
              <a:t> and delegates administrative tasks to 6 other users. One of the policies specifies that </a:t>
            </a:r>
            <a:r>
              <a:rPr lang="en-GB" b="1" dirty="0">
                <a:effectLst/>
              </a:rPr>
              <a:t>All employees</a:t>
            </a:r>
            <a:r>
              <a:rPr lang="en-GB" dirty="0">
                <a:effectLst/>
              </a:rPr>
              <a:t> (2,000 employees) can request a specific set of access packages. 150 employees request the access packages.</a:t>
            </a:r>
          </a:p>
          <a:p>
            <a:pPr marL="171450" indent="-171450" algn="l">
              <a:buFont typeface="Arial" panose="020B0604020202020204" pitchFamily="34" charset="0"/>
              <a:buChar char="•"/>
            </a:pPr>
            <a:r>
              <a:rPr lang="en-GB" dirty="0">
                <a:effectLst/>
              </a:rPr>
              <a:t>2,000 employees who </a:t>
            </a:r>
            <a:r>
              <a:rPr lang="en-GB" b="1" dirty="0">
                <a:effectLst/>
              </a:rPr>
              <a:t>can</a:t>
            </a:r>
            <a:r>
              <a:rPr lang="en-GB" dirty="0">
                <a:effectLst/>
              </a:rPr>
              <a:t> request the access packages</a:t>
            </a:r>
          </a:p>
          <a:p>
            <a:pPr marL="171450" indent="-171450" algn="l">
              <a:buFont typeface="Arial" panose="020B0604020202020204" pitchFamily="34" charset="0"/>
              <a:buChar char="•"/>
            </a:pPr>
            <a:r>
              <a:rPr lang="en-GB" dirty="0">
                <a:effectLst/>
              </a:rPr>
              <a:t>2,000</a:t>
            </a:r>
          </a:p>
          <a:p>
            <a:endParaRPr lang="en-GB" dirty="0">
              <a:effectLst/>
            </a:endParaRPr>
          </a:p>
          <a:p>
            <a:r>
              <a:rPr lang="en-GB" dirty="0">
                <a:effectLst/>
              </a:rPr>
              <a:t>A Global Administrator at </a:t>
            </a:r>
            <a:r>
              <a:rPr lang="en-GB" dirty="0" err="1">
                <a:effectLst/>
              </a:rPr>
              <a:t>Woodgrove</a:t>
            </a:r>
            <a:r>
              <a:rPr lang="en-GB" dirty="0">
                <a:effectLst/>
              </a:rPr>
              <a:t> Bank creates initial </a:t>
            </a:r>
            <a:r>
              <a:rPr lang="en-GB" dirty="0" err="1">
                <a:effectLst/>
              </a:rPr>
              <a:t>catalogs</a:t>
            </a:r>
            <a:r>
              <a:rPr lang="en-GB" dirty="0">
                <a:effectLst/>
              </a:rPr>
              <a:t> and delegates administrative tasks to 6 other users. One of the policies specifies that </a:t>
            </a:r>
            <a:r>
              <a:rPr lang="en-GB" b="1" dirty="0">
                <a:effectLst/>
              </a:rPr>
              <a:t>All employees</a:t>
            </a:r>
            <a:r>
              <a:rPr lang="en-GB" dirty="0">
                <a:effectLst/>
              </a:rPr>
              <a:t> (2,000 employees) can request a specific set of access packages. Another policy specifies that some users from </a:t>
            </a:r>
            <a:r>
              <a:rPr lang="en-GB" b="1" dirty="0">
                <a:effectLst/>
              </a:rPr>
              <a:t>Users from partner Contoso</a:t>
            </a:r>
            <a:r>
              <a:rPr lang="en-GB" dirty="0">
                <a:effectLst/>
              </a:rPr>
              <a:t> (guests) can request the same access packages subject to approval. Contoso has 30,000 users. 150 employees request the access packages and 10,500 users from Contoso request access.</a:t>
            </a:r>
          </a:p>
          <a:p>
            <a:pPr marL="171450" indent="-171450">
              <a:buFont typeface="Arial" panose="020B0604020202020204" pitchFamily="34" charset="0"/>
              <a:buChar char="•"/>
            </a:pPr>
            <a:r>
              <a:rPr lang="en-GB" dirty="0">
                <a:effectLst/>
              </a:rPr>
              <a:t>2,000 employees + 500 guest users from Contoso that exceed the 1:5 ratio (10,500 - (2,000 * 5))</a:t>
            </a:r>
          </a:p>
          <a:p>
            <a:pPr marL="171450" indent="-171450">
              <a:buFont typeface="Arial" panose="020B0604020202020204" pitchFamily="34" charset="0"/>
              <a:buChar char="•"/>
            </a:pPr>
            <a:r>
              <a:rPr lang="en-GB" dirty="0">
                <a:effectLst/>
              </a:rPr>
              <a:t>2,500</a:t>
            </a:r>
            <a:endParaRPr lang="en-GB" dirty="0"/>
          </a:p>
          <a:p>
            <a:endParaRPr lang="en-GB" dirty="0"/>
          </a:p>
        </p:txBody>
      </p:sp>
    </p:spTree>
    <p:extLst>
      <p:ext uri="{BB962C8B-B14F-4D97-AF65-F5344CB8AC3E}">
        <p14:creationId xmlns:p14="http://schemas.microsoft.com/office/powerpoint/2010/main" val="180997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79731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5389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see this approach and these tools helping you?</a:t>
            </a:r>
          </a:p>
          <a:p>
            <a:r>
              <a:rPr lang="en-GB" dirty="0"/>
              <a:t>What are the blockers that you can see in using To Do and Planner?</a:t>
            </a:r>
          </a:p>
        </p:txBody>
      </p:sp>
    </p:spTree>
    <p:extLst>
      <p:ext uri="{BB962C8B-B14F-4D97-AF65-F5344CB8AC3E}">
        <p14:creationId xmlns:p14="http://schemas.microsoft.com/office/powerpoint/2010/main" val="355389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13.jpg"/><Relationship Id="rId4" Type="http://schemas.openxmlformats.org/officeDocument/2006/relationships/image" Target="../media/image12.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16.jp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sz="6000">
                <a:solidFill>
                  <a:schemeClr val="accent3"/>
                </a:solidFill>
              </a:defRPr>
            </a:lvl1pPr>
          </a:lstStyle>
          <a:p>
            <a:r>
              <a:rPr lang="en-US"/>
              <a:t>Click to edit Master title style</a:t>
            </a:r>
            <a:endParaRPr lang="en-US" dirty="0"/>
          </a:p>
        </p:txBody>
      </p:sp>
      <p:sp>
        <p:nvSpPr>
          <p:cNvPr id="3" name="Rectangle 4"/>
          <p:cNvSpPr>
            <a:spLocks noGrp="1" noChangeArrowheads="1"/>
          </p:cNvSpPr>
          <p:nvPr>
            <p:ph type="subTitle" idx="1"/>
          </p:nvPr>
        </p:nvSpPr>
        <p:spPr>
          <a:xfrm>
            <a:off x="1584960" y="2697445"/>
            <a:ext cx="10363199" cy="614928"/>
          </a:xfrm>
        </p:spPr>
        <p:txBody>
          <a:bodyPr/>
          <a:lstStyle>
            <a:lvl1pPr marL="0" indent="0">
              <a:buFontTx/>
              <a:buNone/>
              <a:defRPr sz="3600">
                <a:solidFill>
                  <a:schemeClr val="accent3"/>
                </a:solidFill>
              </a:defRPr>
            </a:lvl1pPr>
          </a:lstStyle>
          <a:p>
            <a:r>
              <a:rPr lang="en-US"/>
              <a:t>Click to edit Master subtitle style</a:t>
            </a:r>
            <a:endParaRPr lang="en-US" dirty="0"/>
          </a:p>
        </p:txBody>
      </p:sp>
      <p:sp>
        <p:nvSpPr>
          <p:cNvPr id="4" name="Text Placeholder 2"/>
          <p:cNvSpPr>
            <a:spLocks noGrp="1"/>
          </p:cNvSpPr>
          <p:nvPr>
            <p:ph type="body" sz="quarter" idx="10" hasCustomPrompt="1"/>
          </p:nvPr>
        </p:nvSpPr>
        <p:spPr>
          <a:xfrm>
            <a:off x="1584960" y="3600498"/>
            <a:ext cx="4378960" cy="435632"/>
          </a:xfrm>
        </p:spPr>
        <p:txBody>
          <a:bodyPr/>
          <a:lstStyle>
            <a:lvl1pPr marL="0" indent="0">
              <a:buFontTx/>
              <a:buNone/>
              <a:defRPr sz="2400" baseline="0">
                <a:solidFill>
                  <a:schemeClr val="tx1"/>
                </a:solidFill>
              </a:defRPr>
            </a:lvl1pPr>
          </a:lstStyle>
          <a:p>
            <a:pPr lvl="0"/>
            <a:r>
              <a:rPr lang="en-US" dirty="0"/>
              <a:t>Alan Eardley</a:t>
            </a:r>
            <a:endParaRPr lang="en-GB" dirty="0"/>
          </a:p>
        </p:txBody>
      </p:sp>
      <p:sp>
        <p:nvSpPr>
          <p:cNvPr id="5" name="Text Placeholder 4"/>
          <p:cNvSpPr>
            <a:spLocks noGrp="1"/>
          </p:cNvSpPr>
          <p:nvPr>
            <p:ph type="body" sz="quarter" idx="11" hasCustomPrompt="1"/>
          </p:nvPr>
        </p:nvSpPr>
        <p:spPr>
          <a:xfrm>
            <a:off x="1584960" y="4324255"/>
            <a:ext cx="2880360" cy="344804"/>
          </a:xfrm>
        </p:spPr>
        <p:txBody>
          <a:bodyPr/>
          <a:lstStyle>
            <a:lvl1pPr marL="0" indent="0">
              <a:buFontTx/>
              <a:buNone/>
              <a:defRPr sz="1680">
                <a:solidFill>
                  <a:schemeClr val="tx1"/>
                </a:solidFill>
              </a:defRPr>
            </a:lvl1pPr>
          </a:lstStyle>
          <a:p>
            <a:pPr lvl="0"/>
            <a:r>
              <a:rPr lang="en-US" dirty="0"/>
              <a:t>Click to insert date</a:t>
            </a:r>
            <a:endParaRPr lang="en-GB" dirty="0"/>
          </a:p>
        </p:txBody>
      </p:sp>
    </p:spTree>
    <p:extLst>
      <p:ext uri="{BB962C8B-B14F-4D97-AF65-F5344CB8AC3E}">
        <p14:creationId xmlns:p14="http://schemas.microsoft.com/office/powerpoint/2010/main" val="152006543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813B-7387-46F5-894C-CBFD1B56FC23}"/>
              </a:ext>
            </a:extLst>
          </p:cNvPr>
          <p:cNvSpPr>
            <a:spLocks noGrp="1"/>
          </p:cNvSpPr>
          <p:nvPr>
            <p:ph type="title"/>
          </p:nvPr>
        </p:nvSpPr>
        <p:spPr/>
        <p:txBody>
          <a:bodyPr/>
          <a:lstStyle/>
          <a:p>
            <a:r>
              <a:rPr lang="en-US"/>
              <a:t>Click to edit Master title style</a:t>
            </a:r>
            <a:endParaRPr lang="en-GB"/>
          </a:p>
        </p:txBody>
      </p:sp>
      <p:sp>
        <p:nvSpPr>
          <p:cNvPr id="3" name="Text Placeholder 16">
            <a:extLst>
              <a:ext uri="{FF2B5EF4-FFF2-40B4-BE49-F238E27FC236}">
                <a16:creationId xmlns:a16="http://schemas.microsoft.com/office/drawing/2014/main" id="{01A90A41-9CCE-439C-85E7-305344E4476E}"/>
              </a:ext>
            </a:extLst>
          </p:cNvPr>
          <p:cNvSpPr>
            <a:spLocks noGrp="1"/>
          </p:cNvSpPr>
          <p:nvPr>
            <p:ph type="body" sz="quarter" idx="10"/>
          </p:nvPr>
        </p:nvSpPr>
        <p:spPr>
          <a:xfrm>
            <a:off x="1584960" y="3120815"/>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 name="Text Placeholder 16">
            <a:extLst>
              <a:ext uri="{FF2B5EF4-FFF2-40B4-BE49-F238E27FC236}">
                <a16:creationId xmlns:a16="http://schemas.microsoft.com/office/drawing/2014/main" id="{5B79F5C8-2BDE-4339-9720-966B1D3D6573}"/>
              </a:ext>
            </a:extLst>
          </p:cNvPr>
          <p:cNvSpPr>
            <a:spLocks noGrp="1"/>
          </p:cNvSpPr>
          <p:nvPr>
            <p:ph type="body" sz="quarter" idx="11"/>
          </p:nvPr>
        </p:nvSpPr>
        <p:spPr>
          <a:xfrm>
            <a:off x="3470910" y="3120815"/>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 name="Text Placeholder 16">
            <a:extLst>
              <a:ext uri="{FF2B5EF4-FFF2-40B4-BE49-F238E27FC236}">
                <a16:creationId xmlns:a16="http://schemas.microsoft.com/office/drawing/2014/main" id="{25C4FDDE-F1F8-44BA-9D70-D01BAB97999A}"/>
              </a:ext>
            </a:extLst>
          </p:cNvPr>
          <p:cNvSpPr>
            <a:spLocks noGrp="1"/>
          </p:cNvSpPr>
          <p:nvPr>
            <p:ph type="body" sz="quarter" idx="12"/>
          </p:nvPr>
        </p:nvSpPr>
        <p:spPr>
          <a:xfrm>
            <a:off x="5356860" y="3120815"/>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6" name="Text Placeholder 16">
            <a:extLst>
              <a:ext uri="{FF2B5EF4-FFF2-40B4-BE49-F238E27FC236}">
                <a16:creationId xmlns:a16="http://schemas.microsoft.com/office/drawing/2014/main" id="{2E6C1F14-68E9-46FF-9C1E-429B3ED10978}"/>
              </a:ext>
            </a:extLst>
          </p:cNvPr>
          <p:cNvSpPr>
            <a:spLocks noGrp="1"/>
          </p:cNvSpPr>
          <p:nvPr>
            <p:ph type="body" sz="quarter" idx="13"/>
          </p:nvPr>
        </p:nvSpPr>
        <p:spPr>
          <a:xfrm>
            <a:off x="7241223" y="3120815"/>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7" name="Text Placeholder 16">
            <a:extLst>
              <a:ext uri="{FF2B5EF4-FFF2-40B4-BE49-F238E27FC236}">
                <a16:creationId xmlns:a16="http://schemas.microsoft.com/office/drawing/2014/main" id="{A1D0DBD6-4B9B-4323-8DF1-83F85CF81867}"/>
              </a:ext>
            </a:extLst>
          </p:cNvPr>
          <p:cNvSpPr>
            <a:spLocks noGrp="1"/>
          </p:cNvSpPr>
          <p:nvPr>
            <p:ph type="body" sz="quarter" idx="14"/>
          </p:nvPr>
        </p:nvSpPr>
        <p:spPr>
          <a:xfrm>
            <a:off x="9128760" y="3120815"/>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8" name="Text Placeholder 16">
            <a:extLst>
              <a:ext uri="{FF2B5EF4-FFF2-40B4-BE49-F238E27FC236}">
                <a16:creationId xmlns:a16="http://schemas.microsoft.com/office/drawing/2014/main" id="{BE661BF7-AD8F-4520-9E12-1C89B9A596BD}"/>
              </a:ext>
            </a:extLst>
          </p:cNvPr>
          <p:cNvSpPr>
            <a:spLocks noGrp="1"/>
          </p:cNvSpPr>
          <p:nvPr>
            <p:ph type="body" sz="quarter" idx="15"/>
          </p:nvPr>
        </p:nvSpPr>
        <p:spPr>
          <a:xfrm>
            <a:off x="11014710" y="3120815"/>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9" name="Text Placeholder 16">
            <a:extLst>
              <a:ext uri="{FF2B5EF4-FFF2-40B4-BE49-F238E27FC236}">
                <a16:creationId xmlns:a16="http://schemas.microsoft.com/office/drawing/2014/main" id="{FD3E5CC7-2E57-4093-A623-D73F38369FAA}"/>
              </a:ext>
            </a:extLst>
          </p:cNvPr>
          <p:cNvSpPr>
            <a:spLocks noGrp="1"/>
          </p:cNvSpPr>
          <p:nvPr>
            <p:ph type="body" sz="quarter" idx="16"/>
          </p:nvPr>
        </p:nvSpPr>
        <p:spPr>
          <a:xfrm>
            <a:off x="1584960" y="5492792"/>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0" name="Text Placeholder 16">
            <a:extLst>
              <a:ext uri="{FF2B5EF4-FFF2-40B4-BE49-F238E27FC236}">
                <a16:creationId xmlns:a16="http://schemas.microsoft.com/office/drawing/2014/main" id="{92420F0F-A7F6-4428-B178-E8BD3AE81F8E}"/>
              </a:ext>
            </a:extLst>
          </p:cNvPr>
          <p:cNvSpPr>
            <a:spLocks noGrp="1"/>
          </p:cNvSpPr>
          <p:nvPr>
            <p:ph type="body" sz="quarter" idx="17"/>
          </p:nvPr>
        </p:nvSpPr>
        <p:spPr>
          <a:xfrm>
            <a:off x="3470910" y="5492792"/>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35DADD91-BBAA-4692-B5AF-B868B34971A2}"/>
              </a:ext>
            </a:extLst>
          </p:cNvPr>
          <p:cNvSpPr>
            <a:spLocks noGrp="1"/>
          </p:cNvSpPr>
          <p:nvPr>
            <p:ph type="body" sz="quarter" idx="18"/>
          </p:nvPr>
        </p:nvSpPr>
        <p:spPr>
          <a:xfrm>
            <a:off x="5356860" y="5492792"/>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2" name="Text Placeholder 16">
            <a:extLst>
              <a:ext uri="{FF2B5EF4-FFF2-40B4-BE49-F238E27FC236}">
                <a16:creationId xmlns:a16="http://schemas.microsoft.com/office/drawing/2014/main" id="{E07748C6-A0C3-4C41-AE67-EA403E444120}"/>
              </a:ext>
            </a:extLst>
          </p:cNvPr>
          <p:cNvSpPr>
            <a:spLocks noGrp="1"/>
          </p:cNvSpPr>
          <p:nvPr>
            <p:ph type="body" sz="quarter" idx="19"/>
          </p:nvPr>
        </p:nvSpPr>
        <p:spPr>
          <a:xfrm>
            <a:off x="7241223" y="5492792"/>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3" name="Text Placeholder 16">
            <a:extLst>
              <a:ext uri="{FF2B5EF4-FFF2-40B4-BE49-F238E27FC236}">
                <a16:creationId xmlns:a16="http://schemas.microsoft.com/office/drawing/2014/main" id="{062730D5-6BF1-4EAE-9766-88D92B2E7EE8}"/>
              </a:ext>
            </a:extLst>
          </p:cNvPr>
          <p:cNvSpPr>
            <a:spLocks noGrp="1"/>
          </p:cNvSpPr>
          <p:nvPr>
            <p:ph type="body" sz="quarter" idx="20"/>
          </p:nvPr>
        </p:nvSpPr>
        <p:spPr>
          <a:xfrm>
            <a:off x="9128760" y="5492792"/>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4" name="Text Placeholder 16">
            <a:extLst>
              <a:ext uri="{FF2B5EF4-FFF2-40B4-BE49-F238E27FC236}">
                <a16:creationId xmlns:a16="http://schemas.microsoft.com/office/drawing/2014/main" id="{9F1A0002-8006-4534-B48E-39BA5C6F7DC0}"/>
              </a:ext>
            </a:extLst>
          </p:cNvPr>
          <p:cNvSpPr>
            <a:spLocks noGrp="1"/>
          </p:cNvSpPr>
          <p:nvPr>
            <p:ph type="body" sz="quarter" idx="21"/>
          </p:nvPr>
        </p:nvSpPr>
        <p:spPr>
          <a:xfrm>
            <a:off x="11014710" y="5492792"/>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5" name="Straight Connector 14">
            <a:extLst>
              <a:ext uri="{FF2B5EF4-FFF2-40B4-BE49-F238E27FC236}">
                <a16:creationId xmlns:a16="http://schemas.microsoft.com/office/drawing/2014/main" id="{B3B8E8F9-9187-4514-842A-3CAC299FAB44}"/>
              </a:ext>
            </a:extLst>
          </p:cNvPr>
          <p:cNvCxnSpPr>
            <a:cxnSpLocks/>
          </p:cNvCxnSpPr>
          <p:nvPr userDrawn="1"/>
        </p:nvCxnSpPr>
        <p:spPr>
          <a:xfrm>
            <a:off x="1584960" y="3001385"/>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428439-2F61-48A6-9034-A1B2723A5CFB}"/>
              </a:ext>
            </a:extLst>
          </p:cNvPr>
          <p:cNvCxnSpPr>
            <a:cxnSpLocks/>
          </p:cNvCxnSpPr>
          <p:nvPr userDrawn="1"/>
        </p:nvCxnSpPr>
        <p:spPr>
          <a:xfrm>
            <a:off x="3470910" y="3001385"/>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DC21AA-75A2-48CE-AF80-7E3ABE7ED347}"/>
              </a:ext>
            </a:extLst>
          </p:cNvPr>
          <p:cNvCxnSpPr>
            <a:cxnSpLocks/>
          </p:cNvCxnSpPr>
          <p:nvPr userDrawn="1"/>
        </p:nvCxnSpPr>
        <p:spPr>
          <a:xfrm>
            <a:off x="5364797" y="2998912"/>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613E90D-9AD5-4BB7-9DC7-F03F5E2FD112}"/>
              </a:ext>
            </a:extLst>
          </p:cNvPr>
          <p:cNvCxnSpPr>
            <a:cxnSpLocks/>
          </p:cNvCxnSpPr>
          <p:nvPr userDrawn="1"/>
        </p:nvCxnSpPr>
        <p:spPr>
          <a:xfrm>
            <a:off x="7241223" y="3001385"/>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8E02738-3D1A-4CD8-9B21-45B80C621936}"/>
              </a:ext>
            </a:extLst>
          </p:cNvPr>
          <p:cNvCxnSpPr>
            <a:cxnSpLocks/>
          </p:cNvCxnSpPr>
          <p:nvPr userDrawn="1"/>
        </p:nvCxnSpPr>
        <p:spPr>
          <a:xfrm>
            <a:off x="9125585" y="3001385"/>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3E5C9D-04CC-4CDE-8200-D367019F5B7E}"/>
              </a:ext>
            </a:extLst>
          </p:cNvPr>
          <p:cNvCxnSpPr>
            <a:cxnSpLocks/>
          </p:cNvCxnSpPr>
          <p:nvPr userDrawn="1"/>
        </p:nvCxnSpPr>
        <p:spPr>
          <a:xfrm>
            <a:off x="11014710" y="3001385"/>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4834D-42DF-4CD1-8C6A-C8CD007E91A5}"/>
              </a:ext>
            </a:extLst>
          </p:cNvPr>
          <p:cNvCxnSpPr>
            <a:cxnSpLocks/>
          </p:cNvCxnSpPr>
          <p:nvPr userDrawn="1"/>
        </p:nvCxnSpPr>
        <p:spPr>
          <a:xfrm>
            <a:off x="1584960" y="5348776"/>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AD9578E-AF98-4ECA-AD69-4AF1ECC04514}"/>
              </a:ext>
            </a:extLst>
          </p:cNvPr>
          <p:cNvCxnSpPr>
            <a:cxnSpLocks/>
          </p:cNvCxnSpPr>
          <p:nvPr userDrawn="1"/>
        </p:nvCxnSpPr>
        <p:spPr>
          <a:xfrm>
            <a:off x="3496360" y="5348776"/>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DDDD516-45FB-4463-B069-ACEB5553D4E9}"/>
              </a:ext>
            </a:extLst>
          </p:cNvPr>
          <p:cNvCxnSpPr>
            <a:cxnSpLocks/>
          </p:cNvCxnSpPr>
          <p:nvPr userDrawn="1"/>
        </p:nvCxnSpPr>
        <p:spPr>
          <a:xfrm>
            <a:off x="5364797" y="534630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4BC49AC-E8BA-40DB-A270-D5350D8A0535}"/>
              </a:ext>
            </a:extLst>
          </p:cNvPr>
          <p:cNvCxnSpPr>
            <a:cxnSpLocks/>
          </p:cNvCxnSpPr>
          <p:nvPr userDrawn="1"/>
        </p:nvCxnSpPr>
        <p:spPr>
          <a:xfrm>
            <a:off x="7241223" y="5348776"/>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BC3DF6-31C0-4B0B-A597-7E3D638DF4D8}"/>
              </a:ext>
            </a:extLst>
          </p:cNvPr>
          <p:cNvCxnSpPr>
            <a:cxnSpLocks/>
          </p:cNvCxnSpPr>
          <p:nvPr userDrawn="1"/>
        </p:nvCxnSpPr>
        <p:spPr>
          <a:xfrm>
            <a:off x="9125585" y="5348776"/>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333B24-9C81-436E-9F32-93E49E9A03A8}"/>
              </a:ext>
            </a:extLst>
          </p:cNvPr>
          <p:cNvCxnSpPr>
            <a:cxnSpLocks/>
          </p:cNvCxnSpPr>
          <p:nvPr userDrawn="1"/>
        </p:nvCxnSpPr>
        <p:spPr>
          <a:xfrm>
            <a:off x="11014710" y="5348776"/>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 Placeholder 28">
            <a:extLst>
              <a:ext uri="{FF2B5EF4-FFF2-40B4-BE49-F238E27FC236}">
                <a16:creationId xmlns:a16="http://schemas.microsoft.com/office/drawing/2014/main" id="{ED91C51A-7BBB-44E3-A3CE-B1762F1D9748}"/>
              </a:ext>
            </a:extLst>
          </p:cNvPr>
          <p:cNvSpPr>
            <a:spLocks noGrp="1"/>
          </p:cNvSpPr>
          <p:nvPr>
            <p:ph type="body" sz="quarter" idx="22" hasCustomPrompt="1"/>
          </p:nvPr>
        </p:nvSpPr>
        <p:spPr>
          <a:xfrm>
            <a:off x="1584960" y="242036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28" name="Text Placeholder 28">
            <a:extLst>
              <a:ext uri="{FF2B5EF4-FFF2-40B4-BE49-F238E27FC236}">
                <a16:creationId xmlns:a16="http://schemas.microsoft.com/office/drawing/2014/main" id="{77F5284A-05C9-408B-BDF8-385E778B804D}"/>
              </a:ext>
            </a:extLst>
          </p:cNvPr>
          <p:cNvSpPr>
            <a:spLocks noGrp="1"/>
          </p:cNvSpPr>
          <p:nvPr>
            <p:ph type="body" sz="quarter" idx="23" hasCustomPrompt="1"/>
          </p:nvPr>
        </p:nvSpPr>
        <p:spPr>
          <a:xfrm>
            <a:off x="3470910" y="242036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29" name="Text Placeholder 28">
            <a:extLst>
              <a:ext uri="{FF2B5EF4-FFF2-40B4-BE49-F238E27FC236}">
                <a16:creationId xmlns:a16="http://schemas.microsoft.com/office/drawing/2014/main" id="{3EA2D691-BE92-4C02-8558-A678B63DD4D6}"/>
              </a:ext>
            </a:extLst>
          </p:cNvPr>
          <p:cNvSpPr>
            <a:spLocks noGrp="1"/>
          </p:cNvSpPr>
          <p:nvPr>
            <p:ph type="body" sz="quarter" idx="24" hasCustomPrompt="1"/>
          </p:nvPr>
        </p:nvSpPr>
        <p:spPr>
          <a:xfrm>
            <a:off x="5368568" y="242036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0" name="Text Placeholder 28">
            <a:extLst>
              <a:ext uri="{FF2B5EF4-FFF2-40B4-BE49-F238E27FC236}">
                <a16:creationId xmlns:a16="http://schemas.microsoft.com/office/drawing/2014/main" id="{7AFFF528-667A-425F-B1D6-6367518856E3}"/>
              </a:ext>
            </a:extLst>
          </p:cNvPr>
          <p:cNvSpPr>
            <a:spLocks noGrp="1"/>
          </p:cNvSpPr>
          <p:nvPr>
            <p:ph type="body" sz="quarter" idx="25" hasCustomPrompt="1"/>
          </p:nvPr>
        </p:nvSpPr>
        <p:spPr>
          <a:xfrm>
            <a:off x="7240776" y="242036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1" name="Text Placeholder 28">
            <a:extLst>
              <a:ext uri="{FF2B5EF4-FFF2-40B4-BE49-F238E27FC236}">
                <a16:creationId xmlns:a16="http://schemas.microsoft.com/office/drawing/2014/main" id="{779A5D81-C6EA-4763-BB73-CE12ED31C750}"/>
              </a:ext>
            </a:extLst>
          </p:cNvPr>
          <p:cNvSpPr>
            <a:spLocks noGrp="1"/>
          </p:cNvSpPr>
          <p:nvPr>
            <p:ph type="body" sz="quarter" idx="26" hasCustomPrompt="1"/>
          </p:nvPr>
        </p:nvSpPr>
        <p:spPr>
          <a:xfrm>
            <a:off x="9128760" y="242036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2" name="Text Placeholder 28">
            <a:extLst>
              <a:ext uri="{FF2B5EF4-FFF2-40B4-BE49-F238E27FC236}">
                <a16:creationId xmlns:a16="http://schemas.microsoft.com/office/drawing/2014/main" id="{5EAC9873-A583-411A-AF66-EBC4C3F9C71E}"/>
              </a:ext>
            </a:extLst>
          </p:cNvPr>
          <p:cNvSpPr>
            <a:spLocks noGrp="1"/>
          </p:cNvSpPr>
          <p:nvPr>
            <p:ph type="body" sz="quarter" idx="27" hasCustomPrompt="1"/>
          </p:nvPr>
        </p:nvSpPr>
        <p:spPr>
          <a:xfrm>
            <a:off x="11014710" y="242036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3" name="Text Placeholder 28">
            <a:extLst>
              <a:ext uri="{FF2B5EF4-FFF2-40B4-BE49-F238E27FC236}">
                <a16:creationId xmlns:a16="http://schemas.microsoft.com/office/drawing/2014/main" id="{3D408EB4-6258-477A-9925-EDAE353DD947}"/>
              </a:ext>
            </a:extLst>
          </p:cNvPr>
          <p:cNvSpPr>
            <a:spLocks noGrp="1"/>
          </p:cNvSpPr>
          <p:nvPr>
            <p:ph type="body" sz="quarter" idx="28" hasCustomPrompt="1"/>
          </p:nvPr>
        </p:nvSpPr>
        <p:spPr>
          <a:xfrm>
            <a:off x="1584960" y="4772712"/>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4" name="Text Placeholder 28">
            <a:extLst>
              <a:ext uri="{FF2B5EF4-FFF2-40B4-BE49-F238E27FC236}">
                <a16:creationId xmlns:a16="http://schemas.microsoft.com/office/drawing/2014/main" id="{AA3BE508-5EA6-41F8-B534-8CB1142FAADB}"/>
              </a:ext>
            </a:extLst>
          </p:cNvPr>
          <p:cNvSpPr>
            <a:spLocks noGrp="1"/>
          </p:cNvSpPr>
          <p:nvPr>
            <p:ph type="body" sz="quarter" idx="29" hasCustomPrompt="1"/>
          </p:nvPr>
        </p:nvSpPr>
        <p:spPr>
          <a:xfrm>
            <a:off x="3470910" y="4772712"/>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5" name="Text Placeholder 28">
            <a:extLst>
              <a:ext uri="{FF2B5EF4-FFF2-40B4-BE49-F238E27FC236}">
                <a16:creationId xmlns:a16="http://schemas.microsoft.com/office/drawing/2014/main" id="{A63A0F9B-D25E-4C45-ABAD-5D756A5EEA32}"/>
              </a:ext>
            </a:extLst>
          </p:cNvPr>
          <p:cNvSpPr>
            <a:spLocks noGrp="1"/>
          </p:cNvSpPr>
          <p:nvPr>
            <p:ph type="body" sz="quarter" idx="30" hasCustomPrompt="1"/>
          </p:nvPr>
        </p:nvSpPr>
        <p:spPr>
          <a:xfrm>
            <a:off x="5368568" y="4772712"/>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6" name="Text Placeholder 28">
            <a:extLst>
              <a:ext uri="{FF2B5EF4-FFF2-40B4-BE49-F238E27FC236}">
                <a16:creationId xmlns:a16="http://schemas.microsoft.com/office/drawing/2014/main" id="{4B749FAF-F050-42E3-96E1-22D99D9A2AE1}"/>
              </a:ext>
            </a:extLst>
          </p:cNvPr>
          <p:cNvSpPr>
            <a:spLocks noGrp="1"/>
          </p:cNvSpPr>
          <p:nvPr>
            <p:ph type="body" sz="quarter" idx="31" hasCustomPrompt="1"/>
          </p:nvPr>
        </p:nvSpPr>
        <p:spPr>
          <a:xfrm>
            <a:off x="7240776" y="4772712"/>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7" name="Text Placeholder 28">
            <a:extLst>
              <a:ext uri="{FF2B5EF4-FFF2-40B4-BE49-F238E27FC236}">
                <a16:creationId xmlns:a16="http://schemas.microsoft.com/office/drawing/2014/main" id="{37FCB995-9BE0-4B33-8F56-B7953A675764}"/>
              </a:ext>
            </a:extLst>
          </p:cNvPr>
          <p:cNvSpPr>
            <a:spLocks noGrp="1"/>
          </p:cNvSpPr>
          <p:nvPr>
            <p:ph type="body" sz="quarter" idx="32" hasCustomPrompt="1"/>
          </p:nvPr>
        </p:nvSpPr>
        <p:spPr>
          <a:xfrm>
            <a:off x="9128760" y="4772712"/>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
        <p:nvSpPr>
          <p:cNvPr id="38" name="Text Placeholder 28">
            <a:extLst>
              <a:ext uri="{FF2B5EF4-FFF2-40B4-BE49-F238E27FC236}">
                <a16:creationId xmlns:a16="http://schemas.microsoft.com/office/drawing/2014/main" id="{C9396D2D-644C-42C1-92B2-FB3DC1CD1751}"/>
              </a:ext>
            </a:extLst>
          </p:cNvPr>
          <p:cNvSpPr>
            <a:spLocks noGrp="1"/>
          </p:cNvSpPr>
          <p:nvPr>
            <p:ph type="body" sz="quarter" idx="33" hasCustomPrompt="1"/>
          </p:nvPr>
        </p:nvSpPr>
        <p:spPr>
          <a:xfrm>
            <a:off x="11014710" y="4772712"/>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dirty="0"/>
              <a:t>Label</a:t>
            </a:r>
          </a:p>
        </p:txBody>
      </p:sp>
    </p:spTree>
    <p:extLst>
      <p:ext uri="{BB962C8B-B14F-4D97-AF65-F5344CB8AC3E}">
        <p14:creationId xmlns:p14="http://schemas.microsoft.com/office/powerpoint/2010/main" val="349303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7151370" cy="755784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dirty="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705916" y="671751"/>
            <a:ext cx="4172790" cy="1083374"/>
          </a:xfrm>
        </p:spPr>
        <p:txBody>
          <a:bodyPr wrap="square">
            <a:spAutoFit/>
          </a:bodyPr>
          <a:lstStyle>
            <a:lvl1pPr>
              <a:defRPr>
                <a:solidFill>
                  <a:schemeClr val="accent3"/>
                </a:solidFill>
              </a:defRPr>
            </a:lvl1pPr>
          </a:lstStyle>
          <a:p>
            <a:r>
              <a:rPr lang="en-US" dirty="0"/>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9864969" y="2000072"/>
            <a:ext cx="4320000" cy="1008872"/>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dirty="0"/>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9864970" y="1864533"/>
            <a:ext cx="43200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9864970" y="1103879"/>
            <a:ext cx="4320000"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701040" y="2421256"/>
            <a:ext cx="4177666" cy="517064"/>
          </a:xfrm>
        </p:spPr>
        <p:txBody>
          <a:bodyPr/>
          <a:lstStyle>
            <a:lvl1pPr marL="0" indent="0">
              <a:buNone/>
              <a:defRPr>
                <a:solidFill>
                  <a:schemeClr val="bg1"/>
                </a:solidFill>
              </a:defRPr>
            </a:lvl1pPr>
          </a:lstStyle>
          <a:p>
            <a:pPr lvl="0"/>
            <a:r>
              <a:rPr lang="en-US"/>
              <a:t>Click to edit Master text styles</a:t>
            </a:r>
          </a:p>
        </p:txBody>
      </p:sp>
      <p:sp>
        <p:nvSpPr>
          <p:cNvPr id="23" name="Picture Placeholder" descr="This photo is a 'placeholder' only. Drag or drop your photo here, or click and tap the center to insert a photo.">
            <a:extLst>
              <a:ext uri="{FF2B5EF4-FFF2-40B4-BE49-F238E27FC236}">
                <a16:creationId xmlns:a16="http://schemas.microsoft.com/office/drawing/2014/main" id="{4BA9EBB0-F89B-4589-9067-487E43BEA7ED}"/>
              </a:ext>
            </a:extLst>
          </p:cNvPr>
          <p:cNvSpPr>
            <a:spLocks noGrp="1" noChangeAspect="1"/>
          </p:cNvSpPr>
          <p:nvPr>
            <p:ph type="pic" sz="quarter" idx="35" hasCustomPrompt="1"/>
          </p:nvPr>
        </p:nvSpPr>
        <p:spPr bwMode="ltGray">
          <a:xfrm>
            <a:off x="7603198" y="1103879"/>
            <a:ext cx="1916413" cy="1916413"/>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35" name="Text Placeholder 16">
            <a:extLst>
              <a:ext uri="{FF2B5EF4-FFF2-40B4-BE49-F238E27FC236}">
                <a16:creationId xmlns:a16="http://schemas.microsoft.com/office/drawing/2014/main" id="{25B9AD65-4DAE-4355-83C4-DB645808B478}"/>
              </a:ext>
            </a:extLst>
          </p:cNvPr>
          <p:cNvSpPr>
            <a:spLocks noGrp="1"/>
          </p:cNvSpPr>
          <p:nvPr>
            <p:ph type="body" sz="quarter" idx="36"/>
          </p:nvPr>
        </p:nvSpPr>
        <p:spPr>
          <a:xfrm>
            <a:off x="9864969" y="4237582"/>
            <a:ext cx="4320000" cy="1008872"/>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dirty="0"/>
              <a:t>Click to edit Master text styles</a:t>
            </a:r>
          </a:p>
        </p:txBody>
      </p:sp>
      <p:cxnSp>
        <p:nvCxnSpPr>
          <p:cNvPr id="36" name="Straight Connector 35">
            <a:extLst>
              <a:ext uri="{FF2B5EF4-FFF2-40B4-BE49-F238E27FC236}">
                <a16:creationId xmlns:a16="http://schemas.microsoft.com/office/drawing/2014/main" id="{B3E006FC-FA0E-4685-883E-6BB50D12CAE9}"/>
              </a:ext>
            </a:extLst>
          </p:cNvPr>
          <p:cNvCxnSpPr>
            <a:cxnSpLocks/>
          </p:cNvCxnSpPr>
          <p:nvPr userDrawn="1"/>
        </p:nvCxnSpPr>
        <p:spPr>
          <a:xfrm>
            <a:off x="9864970" y="4102043"/>
            <a:ext cx="43200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Text Placeholder 28">
            <a:extLst>
              <a:ext uri="{FF2B5EF4-FFF2-40B4-BE49-F238E27FC236}">
                <a16:creationId xmlns:a16="http://schemas.microsoft.com/office/drawing/2014/main" id="{FAA4047E-F07B-4048-A065-AFA398B19635}"/>
              </a:ext>
            </a:extLst>
          </p:cNvPr>
          <p:cNvSpPr>
            <a:spLocks noGrp="1"/>
          </p:cNvSpPr>
          <p:nvPr>
            <p:ph type="body" sz="quarter" idx="37" hasCustomPrompt="1"/>
          </p:nvPr>
        </p:nvSpPr>
        <p:spPr>
          <a:xfrm>
            <a:off x="9864970" y="3341389"/>
            <a:ext cx="4320000"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41" name="Picture Placeholder" descr="This photo is a 'placeholder' only. Drag or drop your photo here, or click and tap the center to insert a photo.">
            <a:extLst>
              <a:ext uri="{FF2B5EF4-FFF2-40B4-BE49-F238E27FC236}">
                <a16:creationId xmlns:a16="http://schemas.microsoft.com/office/drawing/2014/main" id="{7898DEFA-B20F-44B2-A8AE-6481226F930A}"/>
              </a:ext>
            </a:extLst>
          </p:cNvPr>
          <p:cNvSpPr>
            <a:spLocks noGrp="1" noChangeAspect="1"/>
          </p:cNvSpPr>
          <p:nvPr>
            <p:ph type="pic" sz="quarter" idx="38" hasCustomPrompt="1"/>
          </p:nvPr>
        </p:nvSpPr>
        <p:spPr bwMode="ltGray">
          <a:xfrm>
            <a:off x="7603198" y="3341389"/>
            <a:ext cx="1916413" cy="1916413"/>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42" name="Text Placeholder 16">
            <a:extLst>
              <a:ext uri="{FF2B5EF4-FFF2-40B4-BE49-F238E27FC236}">
                <a16:creationId xmlns:a16="http://schemas.microsoft.com/office/drawing/2014/main" id="{56998B7C-713F-4ECD-BF90-6AC8E7279592}"/>
              </a:ext>
            </a:extLst>
          </p:cNvPr>
          <p:cNvSpPr>
            <a:spLocks noGrp="1"/>
          </p:cNvSpPr>
          <p:nvPr>
            <p:ph type="body" sz="quarter" idx="39"/>
          </p:nvPr>
        </p:nvSpPr>
        <p:spPr>
          <a:xfrm>
            <a:off x="9864968" y="6349952"/>
            <a:ext cx="4320000" cy="1008872"/>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dirty="0"/>
              <a:t>Click to edit Master text styles</a:t>
            </a:r>
          </a:p>
        </p:txBody>
      </p:sp>
      <p:cxnSp>
        <p:nvCxnSpPr>
          <p:cNvPr id="46" name="Straight Connector 45">
            <a:extLst>
              <a:ext uri="{FF2B5EF4-FFF2-40B4-BE49-F238E27FC236}">
                <a16:creationId xmlns:a16="http://schemas.microsoft.com/office/drawing/2014/main" id="{66A00BA8-38A2-4816-8A00-08DCA56DB7A7}"/>
              </a:ext>
            </a:extLst>
          </p:cNvPr>
          <p:cNvCxnSpPr>
            <a:cxnSpLocks/>
          </p:cNvCxnSpPr>
          <p:nvPr userDrawn="1"/>
        </p:nvCxnSpPr>
        <p:spPr>
          <a:xfrm>
            <a:off x="9864969" y="6214413"/>
            <a:ext cx="4320000"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 Placeholder 28">
            <a:extLst>
              <a:ext uri="{FF2B5EF4-FFF2-40B4-BE49-F238E27FC236}">
                <a16:creationId xmlns:a16="http://schemas.microsoft.com/office/drawing/2014/main" id="{CBF9F737-DCC9-4764-9CD1-4614B98CA2BE}"/>
              </a:ext>
            </a:extLst>
          </p:cNvPr>
          <p:cNvSpPr>
            <a:spLocks noGrp="1"/>
          </p:cNvSpPr>
          <p:nvPr>
            <p:ph type="body" sz="quarter" idx="40" hasCustomPrompt="1"/>
          </p:nvPr>
        </p:nvSpPr>
        <p:spPr>
          <a:xfrm>
            <a:off x="9864969" y="5453759"/>
            <a:ext cx="4320000"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48" name="Picture Placeholder" descr="This photo is a 'placeholder' only. Drag or drop your photo here, or click and tap the center to insert a photo.">
            <a:extLst>
              <a:ext uri="{FF2B5EF4-FFF2-40B4-BE49-F238E27FC236}">
                <a16:creationId xmlns:a16="http://schemas.microsoft.com/office/drawing/2014/main" id="{D6DA3E0A-5088-44DB-B32E-DC5F562E4F41}"/>
              </a:ext>
            </a:extLst>
          </p:cNvPr>
          <p:cNvSpPr>
            <a:spLocks noGrp="1" noChangeAspect="1"/>
          </p:cNvSpPr>
          <p:nvPr>
            <p:ph type="pic" sz="quarter" idx="41" hasCustomPrompt="1"/>
          </p:nvPr>
        </p:nvSpPr>
        <p:spPr bwMode="ltGray">
          <a:xfrm>
            <a:off x="7603197" y="5453759"/>
            <a:ext cx="1916413" cy="1916413"/>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Tree>
    <p:extLst>
      <p:ext uri="{BB962C8B-B14F-4D97-AF65-F5344CB8AC3E}">
        <p14:creationId xmlns:p14="http://schemas.microsoft.com/office/powerpoint/2010/main" val="3653945881"/>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7151370" cy="755784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19456" tIns="175565" rIns="219456" bIns="175565" numCol="1" spcCol="0" rtlCol="0" fromWordArt="0" anchor="t" anchorCtr="0" forceAA="0" compatLnSpc="1">
            <a:prstTxWarp prst="textNoShape">
              <a:avLst/>
            </a:prstTxWarp>
            <a:noAutofit/>
          </a:bodyPr>
          <a:lstStyle/>
          <a:p>
            <a:pPr algn="l" defTabSz="1118966" fontAlgn="base">
              <a:spcBef>
                <a:spcPct val="0"/>
              </a:spcBef>
              <a:spcAft>
                <a:spcPct val="0"/>
              </a:spcAft>
            </a:pPr>
            <a:endParaRPr lang="en-US" sz="2400" dirty="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705916" y="671751"/>
            <a:ext cx="4172790" cy="1083374"/>
          </a:xfrm>
        </p:spPr>
        <p:txBody>
          <a:bodyPr wrap="square">
            <a:spAutoFit/>
          </a:bodyPr>
          <a:lstStyle>
            <a:lvl1pPr>
              <a:defRPr>
                <a:solidFill>
                  <a:schemeClr val="accent3"/>
                </a:solidFill>
              </a:defRPr>
            </a:lvl1pPr>
          </a:lstStyle>
          <a:p>
            <a:r>
              <a:rPr lang="en-US"/>
              <a:t>Click to edit Master title style</a:t>
            </a:r>
            <a:endParaRPr lang="en-US" dirty="0"/>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7488556" y="2564572"/>
            <a:ext cx="1916430" cy="775597"/>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9753600" y="2564572"/>
            <a:ext cx="1910716" cy="775597"/>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2016740" y="2564572"/>
            <a:ext cx="1914526" cy="775597"/>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7488556" y="5410945"/>
            <a:ext cx="1916430" cy="775597"/>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9753600" y="5410945"/>
            <a:ext cx="1910716" cy="775597"/>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2016740" y="5410945"/>
            <a:ext cx="1914526" cy="775597"/>
          </a:xfrm>
        </p:spPr>
        <p:txBody>
          <a:bodyPr lIns="90000" anchor="t"/>
          <a:lstStyle>
            <a:lvl1pPr marL="215266" indent="-215266">
              <a:buSzPct val="90000"/>
              <a:buFont typeface="Wingdings" pitchFamily="2" charset="2"/>
              <a:buChar char=""/>
              <a:tabLst/>
              <a:defRPr sz="1680">
                <a:solidFill>
                  <a:schemeClr val="tx1"/>
                </a:solidFill>
              </a:defRPr>
            </a:lvl1pPr>
            <a:lvl2pPr>
              <a:defRPr sz="2160">
                <a:solidFill>
                  <a:schemeClr val="bg1"/>
                </a:solidFill>
              </a:defRPr>
            </a:lvl2pPr>
            <a:lvl3pPr>
              <a:defRPr sz="2160">
                <a:solidFill>
                  <a:schemeClr val="bg1"/>
                </a:solidFill>
              </a:defRPr>
            </a:lvl3pPr>
            <a:lvl4pPr>
              <a:defRPr sz="2160">
                <a:solidFill>
                  <a:schemeClr val="bg1"/>
                </a:solidFill>
              </a:defRPr>
            </a:lvl4pPr>
            <a:lvl5pPr>
              <a:defRPr sz="216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7488555" y="2421256"/>
            <a:ext cx="19145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9749790" y="2421256"/>
            <a:ext cx="19145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2016740" y="2421256"/>
            <a:ext cx="19145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7488555" y="5238125"/>
            <a:ext cx="19145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9749790" y="5238125"/>
            <a:ext cx="19145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2016740" y="5238125"/>
            <a:ext cx="19145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7488019" y="1724026"/>
            <a:ext cx="1914526"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9753600" y="1724026"/>
            <a:ext cx="1914526"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2016740" y="1724026"/>
            <a:ext cx="1914526"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7488019" y="4546849"/>
            <a:ext cx="1914526"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9753600" y="4546849"/>
            <a:ext cx="1914526"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2016740" y="4546849"/>
            <a:ext cx="1914526" cy="697230"/>
          </a:xfrm>
        </p:spPr>
        <p:txBody>
          <a:bodyPr lIns="90000" tIns="46800" rIns="90000" bIns="46800" anchor="ctr">
            <a:noAutofit/>
          </a:bodyPr>
          <a:lstStyle>
            <a:lvl1pPr marL="0" indent="0">
              <a:buNone/>
              <a:defRPr sz="2400">
                <a:solidFill>
                  <a:schemeClr val="tx2"/>
                </a:solidFill>
                <a:latin typeface="+mj-lt"/>
              </a:defRPr>
            </a:lvl1pPr>
            <a:lvl2pPr marL="274320" indent="0" algn="ctr">
              <a:buNone/>
              <a:defRPr>
                <a:solidFill>
                  <a:schemeClr val="bg1"/>
                </a:solidFill>
                <a:latin typeface="+mj-lt"/>
              </a:defRPr>
            </a:lvl2pPr>
          </a:lstStyle>
          <a:p>
            <a:pPr lvl="0"/>
            <a:r>
              <a:rPr lang="en-US" dirty="0"/>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701040" y="2421256"/>
            <a:ext cx="4177666" cy="517064"/>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1049852"/>
      </p:ext>
    </p:extLst>
  </p:cSld>
  <p:clrMapOvr>
    <a:masterClrMapping/>
  </p:clrMapOvr>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702945"/>
            <a:ext cx="13222224" cy="1338682"/>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6400801"/>
            <a:ext cx="5870448" cy="1122044"/>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7274966" cy="3368650"/>
          </a:xfrm>
          <a:blipFill>
            <a:blip r:embed="rId2"/>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8057693" y="6400800"/>
            <a:ext cx="5870448" cy="1125854"/>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7355434" y="2743200"/>
            <a:ext cx="7274966" cy="3368650"/>
          </a:xfrm>
          <a:blipFill>
            <a:blip r:embed="rId3"/>
            <a:stretch>
              <a:fillRect/>
            </a:stretch>
          </a:blipFill>
        </p:spPr>
        <p:txBody>
          <a:bodyPr lIns="0" tIns="0" rIns="0" bIns="731520" anchor="ctr" anchorCtr="0">
            <a:noAutofit/>
          </a:bodyPr>
          <a:lstStyle>
            <a:lvl1pPr marL="0" indent="0" algn="ctr">
              <a:lnSpc>
                <a:spcPct val="100000"/>
              </a:lnSpc>
              <a:buNone/>
              <a:defRPr sz="96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797999741"/>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702944"/>
            <a:ext cx="13222224" cy="1338682"/>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3423514" cy="1762124"/>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4828032"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5603443" y="5759291"/>
            <a:ext cx="3423514" cy="1767364"/>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901184" y="2743200"/>
            <a:ext cx="4828032"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10504627" y="5759292"/>
            <a:ext cx="3423514" cy="1763554"/>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9802368" y="2743200"/>
            <a:ext cx="4828032"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3564032198"/>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702945"/>
            <a:ext cx="13222224" cy="1338682"/>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702259" y="5760721"/>
            <a:ext cx="2194560" cy="1762124"/>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3599078"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379366" y="5759291"/>
            <a:ext cx="2194560" cy="1767364"/>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677107" y="2743200"/>
            <a:ext cx="3599078"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056474" y="5759292"/>
            <a:ext cx="2194560" cy="1763554"/>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7354215" y="2743200"/>
            <a:ext cx="3599078"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11733581" y="5759291"/>
            <a:ext cx="2194560" cy="1763555"/>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11031322" y="2743200"/>
            <a:ext cx="3599078"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1941499226"/>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705916" y="702945"/>
            <a:ext cx="13222224" cy="1338682"/>
          </a:xfrm>
        </p:spPr>
        <p:txBody>
          <a:bodyPr anchor="ctr"/>
          <a:lstStyle>
            <a:lvl1pPr algn="ctr">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351129" y="5760721"/>
            <a:ext cx="2161642" cy="1762124"/>
          </a:xfrm>
        </p:spPr>
        <p:txBody>
          <a:bodyPr/>
          <a:lstStyle>
            <a:lvl1pPr marL="0" indent="0" algn="ctr">
              <a:spcBef>
                <a:spcPts val="0"/>
              </a:spcBef>
              <a:buNone/>
              <a:defRPr sz="216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743200"/>
            <a:ext cx="2863901" cy="2743200"/>
          </a:xfrm>
          <a:blipFill>
            <a:blip r:embed="rId2"/>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292754" y="5759291"/>
            <a:ext cx="2161642" cy="1767364"/>
          </a:xfrm>
        </p:spPr>
        <p:txBody>
          <a:bodyPr/>
          <a:lstStyle>
            <a:lvl1pPr marL="0" indent="0" algn="ctr">
              <a:spcBef>
                <a:spcPts val="0"/>
              </a:spcBef>
              <a:buNone/>
              <a:defRPr sz="216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941625" y="2743200"/>
            <a:ext cx="2863901" cy="2743200"/>
          </a:xfrm>
          <a:blipFill>
            <a:blip r:embed="rId3"/>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234379" y="5759292"/>
            <a:ext cx="2161642" cy="1763554"/>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5883250" y="2743200"/>
            <a:ext cx="2863901" cy="2743200"/>
          </a:xfrm>
          <a:blipFill>
            <a:blip r:embed="rId4"/>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176004" y="5759291"/>
            <a:ext cx="2161642" cy="1763555"/>
          </a:xfrm>
        </p:spPr>
        <p:txBody>
          <a:bodyPr/>
          <a:lstStyle>
            <a:lvl1pPr marL="0" indent="0" algn="ctr">
              <a:spcBef>
                <a:spcPts val="0"/>
              </a:spcBef>
              <a:buNone/>
              <a:defRPr sz="216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8824874" y="2743200"/>
            <a:ext cx="2863901" cy="2743200"/>
          </a:xfrm>
          <a:blipFill>
            <a:blip r:embed="rId5"/>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2117629" y="5759291"/>
            <a:ext cx="2161642" cy="1763555"/>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11766499" y="2743200"/>
            <a:ext cx="2863901" cy="2743200"/>
          </a:xfrm>
          <a:blipFill>
            <a:blip r:embed="rId6"/>
            <a:stretch>
              <a:fillRect/>
            </a:stretch>
          </a:blipFill>
        </p:spPr>
        <p:txBody>
          <a:bodyPr lIns="0" tIns="0" rIns="0" bIns="73152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2074547102"/>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706754"/>
            <a:ext cx="13222224" cy="1338682"/>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445487"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445487"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927141"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5927141"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9408796"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9408796"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1416311110"/>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699608"/>
            <a:ext cx="13222224" cy="1338682"/>
          </a:xfrm>
        </p:spPr>
        <p:txBody>
          <a:bodyPr anchor="ctr"/>
          <a:lstStyle>
            <a:lvl1pPr algn="ctr">
              <a:defRPr/>
            </a:lvl1pPr>
          </a:lstStyle>
          <a:p>
            <a:r>
              <a:rPr lang="en-US"/>
              <a:t>Click to edit Master title style</a:t>
            </a:r>
            <a:endParaRPr lang="en-US" dirty="0"/>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776118" cy="2776118"/>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184700" y="2743200"/>
            <a:ext cx="2776118" cy="2776118"/>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184700"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68360" y="2743200"/>
            <a:ext cx="2776118" cy="2776118"/>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668360"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11152021" y="2743200"/>
            <a:ext cx="2776118" cy="2776118"/>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72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11152021" y="5760720"/>
            <a:ext cx="2776118" cy="1762126"/>
          </a:xfrm>
        </p:spPr>
        <p:txBody>
          <a:bodyPr/>
          <a:lstStyle>
            <a:lvl1pPr marL="0" indent="0" algn="ctr">
              <a:spcBef>
                <a:spcPts val="0"/>
              </a:spcBef>
              <a:buNone/>
              <a:defRPr sz="216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4161285785"/>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705916" y="699608"/>
            <a:ext cx="13222224" cy="1338682"/>
          </a:xfrm>
        </p:spPr>
        <p:txBody>
          <a:bodyPr anchor="ctr"/>
          <a:lstStyle>
            <a:lvl1pPr algn="ctr">
              <a:defRPr>
                <a:solidFill>
                  <a:schemeClr val="tx1"/>
                </a:solidFill>
              </a:defRPr>
            </a:lvl1pPr>
          </a:lstStyle>
          <a:p>
            <a:r>
              <a:rPr lang="en-US" dirty="0"/>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701040" y="2743200"/>
            <a:ext cx="2084832" cy="20848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701040" y="5082540"/>
            <a:ext cx="2084832" cy="2440306"/>
          </a:xfrm>
        </p:spPr>
        <p:txBody>
          <a:bodyPr/>
          <a:lstStyle>
            <a:lvl1pPr marL="0" indent="0" algn="ctr">
              <a:spcBef>
                <a:spcPts val="0"/>
              </a:spcBef>
              <a:buNone/>
              <a:defRPr sz="2160">
                <a:solidFill>
                  <a:schemeClr val="tx1"/>
                </a:solidFill>
                <a:latin typeface="+mn-lt"/>
              </a:defRPr>
            </a:lvl1pPr>
          </a:lstStyle>
          <a:p>
            <a:pPr lvl="0"/>
            <a:r>
              <a:rPr lang="en-US" dirty="0"/>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6607" y="2743200"/>
            <a:ext cx="2084832" cy="20848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6607" y="5082540"/>
            <a:ext cx="2084832" cy="2440306"/>
          </a:xfrm>
        </p:spPr>
        <p:txBody>
          <a:bodyPr/>
          <a:lstStyle>
            <a:lvl1pPr marL="0" indent="0" algn="ctr">
              <a:spcBef>
                <a:spcPts val="0"/>
              </a:spcBef>
              <a:buNone/>
              <a:defRPr sz="2160">
                <a:solidFill>
                  <a:schemeClr val="tx1"/>
                </a:solidFill>
                <a:latin typeface="+mn-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72784" y="2743200"/>
            <a:ext cx="2084832" cy="20848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72784" y="5082541"/>
            <a:ext cx="2084832" cy="2440306"/>
          </a:xfrm>
        </p:spPr>
        <p:txBody>
          <a:bodyPr/>
          <a:lstStyle>
            <a:lvl1pPr marL="0" indent="0" algn="ctr">
              <a:spcBef>
                <a:spcPts val="0"/>
              </a:spcBef>
              <a:buNone/>
              <a:defRPr sz="2160">
                <a:solidFill>
                  <a:schemeClr val="tx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057742" y="2743200"/>
            <a:ext cx="2084832" cy="20848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57742" y="5082540"/>
            <a:ext cx="2084832" cy="2440306"/>
          </a:xfrm>
        </p:spPr>
        <p:txBody>
          <a:bodyPr/>
          <a:lstStyle>
            <a:lvl1pPr marL="0" indent="0" algn="ctr">
              <a:spcBef>
                <a:spcPts val="0"/>
              </a:spcBef>
              <a:buNone/>
              <a:defRPr sz="2160">
                <a:solidFill>
                  <a:schemeClr val="tx1"/>
                </a:solidFill>
                <a:latin typeface="+mn-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11843308" y="2743200"/>
            <a:ext cx="2084832" cy="2084832"/>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11843308" y="5082540"/>
            <a:ext cx="2084832" cy="2440306"/>
          </a:xfrm>
        </p:spPr>
        <p:txBody>
          <a:bodyPr/>
          <a:lstStyle>
            <a:lvl1pPr marL="0" indent="0" algn="ctr">
              <a:spcBef>
                <a:spcPts val="0"/>
              </a:spcBef>
              <a:buNone/>
              <a:defRPr sz="2160">
                <a:solidFill>
                  <a:schemeClr val="tx1"/>
                </a:solidFill>
                <a:latin typeface="+mn-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4826866" y="-244733"/>
            <a:ext cx="647485" cy="184666"/>
          </a:xfrm>
          <a:prstGeom prst="rect">
            <a:avLst/>
          </a:prstGeom>
          <a:noFill/>
        </p:spPr>
        <p:txBody>
          <a:bodyPr wrap="none" lIns="0" tIns="0" rIns="0" bIns="0" rtlCol="0">
            <a:spAutoFit/>
          </a:bodyPr>
          <a:lstStyle/>
          <a:p>
            <a:pPr algn="l"/>
            <a:r>
              <a:rPr lang="en-US" sz="1200" dirty="0">
                <a:solidFill>
                  <a:srgbClr val="A3A3A3"/>
                </a:solidFill>
              </a:rPr>
              <a:t>ELT layout</a:t>
            </a:r>
          </a:p>
        </p:txBody>
      </p:sp>
    </p:spTree>
    <p:extLst>
      <p:ext uri="{BB962C8B-B14F-4D97-AF65-F5344CB8AC3E}">
        <p14:creationId xmlns:p14="http://schemas.microsoft.com/office/powerpoint/2010/main" val="1686400281"/>
      </p:ext>
    </p:extLst>
  </p:cSld>
  <p:clrMapOvr>
    <a:masterClrMapping/>
  </p:clrMapOvr>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705916" y="3156871"/>
            <a:ext cx="5001464" cy="1083374"/>
          </a:xfrm>
        </p:spPr>
        <p:txBody>
          <a:bodyPr anchor="b" anchorCtr="0">
            <a:spAutoFit/>
          </a:bodyPr>
          <a:lstStyle>
            <a:lvl1pPr>
              <a:defRPr>
                <a:solidFill>
                  <a:schemeClr val="accent3"/>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698451" y="4754880"/>
            <a:ext cx="4997500" cy="406265"/>
          </a:xfrm>
          <a:noFill/>
        </p:spPr>
        <p:txBody>
          <a:bodyPr wrap="square" lIns="0" tIns="0" rIns="0" bIns="0">
            <a:spAutoFit/>
          </a:bodyPr>
          <a:lstStyle>
            <a:lvl1pPr marL="0" indent="0">
              <a:spcBef>
                <a:spcPts val="0"/>
              </a:spcBef>
              <a:buNone/>
              <a:defRPr sz="2640" spc="0" baseline="0">
                <a:solidFill>
                  <a:schemeClr val="tx1"/>
                </a:solidFill>
                <a:latin typeface="+mn-lt"/>
                <a:cs typeface="Segoe UI" panose="020B0502040204020203" pitchFamily="34" charset="0"/>
              </a:defRPr>
            </a:lvl1pPr>
          </a:lstStyle>
          <a:p>
            <a:pPr lvl="0"/>
            <a:r>
              <a:rPr lang="en-US" dirty="0"/>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6391276" y="0"/>
            <a:ext cx="8239124" cy="8229600"/>
          </a:xfrm>
        </p:spPr>
        <p:txBody>
          <a:bodyPr/>
          <a:lstStyle/>
          <a:p>
            <a:r>
              <a:rPr lang="en-US"/>
              <a:t>Click icon to add picture</a:t>
            </a:r>
          </a:p>
        </p:txBody>
      </p:sp>
    </p:spTree>
    <p:extLst>
      <p:ext uri="{BB962C8B-B14F-4D97-AF65-F5344CB8AC3E}">
        <p14:creationId xmlns:p14="http://schemas.microsoft.com/office/powerpoint/2010/main" val="3075562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pe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6830" y="2583629"/>
            <a:ext cx="13118123" cy="1188720"/>
          </a:xfrm>
        </p:spPr>
        <p:txBody>
          <a:bodyPr/>
          <a:lstStyle>
            <a:lvl1pPr>
              <a:defRPr sz="720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79E43932-A13E-4C41-9A27-482A06DD1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6" name="Picture 5" descr="Logo&#10;&#10;Description automatically generated">
            <a:extLst>
              <a:ext uri="{FF2B5EF4-FFF2-40B4-BE49-F238E27FC236}">
                <a16:creationId xmlns:a16="http://schemas.microsoft.com/office/drawing/2014/main" id="{B1E9A788-200E-4EBE-AF2A-698284CCCD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8" name="TextBox 7">
            <a:extLst>
              <a:ext uri="{FF2B5EF4-FFF2-40B4-BE49-F238E27FC236}">
                <a16:creationId xmlns:a16="http://schemas.microsoft.com/office/drawing/2014/main" id="{3523600C-80CC-44D1-94F2-58959AEC514B}"/>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tx1"/>
                </a:solidFill>
              </a:rPr>
              <a:t>@indiacloudsec</a:t>
            </a:r>
          </a:p>
        </p:txBody>
      </p:sp>
      <p:pic>
        <p:nvPicPr>
          <p:cNvPr id="10" name="Picture 9" descr="A picture containing ax, vector graphics&#10;&#10;Description automatically generated">
            <a:extLst>
              <a:ext uri="{FF2B5EF4-FFF2-40B4-BE49-F238E27FC236}">
                <a16:creationId xmlns:a16="http://schemas.microsoft.com/office/drawing/2014/main" id="{76DA94F1-212E-4966-A526-C5F1FA7C3D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2" name="Picture 11" descr="A picture containing ax, vector graphics&#10;&#10;Description automatically generated">
            <a:extLst>
              <a:ext uri="{FF2B5EF4-FFF2-40B4-BE49-F238E27FC236}">
                <a16:creationId xmlns:a16="http://schemas.microsoft.com/office/drawing/2014/main" id="{24F95F48-E251-4C07-91E1-EB1C8C940D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4" name="TextBox 13">
            <a:extLst>
              <a:ext uri="{FF2B5EF4-FFF2-40B4-BE49-F238E27FC236}">
                <a16:creationId xmlns:a16="http://schemas.microsoft.com/office/drawing/2014/main" id="{1D7B82A7-BC7E-44AA-A3D6-A05381E981B3}"/>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tx1"/>
                </a:solidFill>
              </a:rPr>
              <a:t>#ICSS2021</a:t>
            </a:r>
          </a:p>
        </p:txBody>
      </p:sp>
    </p:spTree>
    <p:extLst>
      <p:ext uri="{BB962C8B-B14F-4D97-AF65-F5344CB8AC3E}">
        <p14:creationId xmlns:p14="http://schemas.microsoft.com/office/powerpoint/2010/main" val="327879123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pe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843" y="2674799"/>
            <a:ext cx="6706357" cy="2880000"/>
          </a:xfrm>
        </p:spPr>
        <p:txBody>
          <a:bodyPr/>
          <a:lstStyle>
            <a:lvl1pPr>
              <a:defRPr sz="720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6BED58CA-F7B1-4F20-9826-5569FE582785}"/>
              </a:ext>
            </a:extLst>
          </p:cNvPr>
          <p:cNvSpPr/>
          <p:nvPr userDrawn="1"/>
        </p:nvSpPr>
        <p:spPr bwMode="auto">
          <a:xfrm>
            <a:off x="7737987" y="1"/>
            <a:ext cx="6892413" cy="753652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5" name="Picture Placeholder 4">
            <a:extLst>
              <a:ext uri="{FF2B5EF4-FFF2-40B4-BE49-F238E27FC236}">
                <a16:creationId xmlns:a16="http://schemas.microsoft.com/office/drawing/2014/main" id="{7266D9D5-E44E-4DD1-ADEB-E9D84844F6F5}"/>
              </a:ext>
            </a:extLst>
          </p:cNvPr>
          <p:cNvSpPr>
            <a:spLocks noGrp="1"/>
          </p:cNvSpPr>
          <p:nvPr>
            <p:ph type="pic" sz="quarter" idx="10"/>
          </p:nvPr>
        </p:nvSpPr>
        <p:spPr>
          <a:xfrm>
            <a:off x="9744192" y="2674799"/>
            <a:ext cx="2880000" cy="2880000"/>
          </a:xfrm>
        </p:spPr>
        <p:txBody>
          <a:bodyPr/>
          <a:lstStyle/>
          <a:p>
            <a:endParaRPr lang="en-GB" dirty="0"/>
          </a:p>
        </p:txBody>
      </p:sp>
      <p:pic>
        <p:nvPicPr>
          <p:cNvPr id="4" name="Picture 3">
            <a:extLst>
              <a:ext uri="{FF2B5EF4-FFF2-40B4-BE49-F238E27FC236}">
                <a16:creationId xmlns:a16="http://schemas.microsoft.com/office/drawing/2014/main" id="{74DD2794-7EC0-4E55-94F6-9C4D739CFD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8" name="Picture 7" descr="Logo&#10;&#10;Description automatically generated">
            <a:extLst>
              <a:ext uri="{FF2B5EF4-FFF2-40B4-BE49-F238E27FC236}">
                <a16:creationId xmlns:a16="http://schemas.microsoft.com/office/drawing/2014/main" id="{8714E64F-A71D-47F5-925A-89AE6FB13E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10" name="TextBox 9">
            <a:extLst>
              <a:ext uri="{FF2B5EF4-FFF2-40B4-BE49-F238E27FC236}">
                <a16:creationId xmlns:a16="http://schemas.microsoft.com/office/drawing/2014/main" id="{CD4168BD-FA15-4328-8FB1-CAABC6789A2D}"/>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tx1"/>
                </a:solidFill>
              </a:rPr>
              <a:t>@indiacloudsec</a:t>
            </a:r>
          </a:p>
        </p:txBody>
      </p:sp>
      <p:pic>
        <p:nvPicPr>
          <p:cNvPr id="12" name="Picture 11" descr="A picture containing ax, vector graphics&#10;&#10;Description automatically generated">
            <a:extLst>
              <a:ext uri="{FF2B5EF4-FFF2-40B4-BE49-F238E27FC236}">
                <a16:creationId xmlns:a16="http://schemas.microsoft.com/office/drawing/2014/main" id="{DBA58EF2-9948-46CC-9CB0-B35143606E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4" name="Picture 13" descr="A picture containing ax, vector graphics&#10;&#10;Description automatically generated">
            <a:extLst>
              <a:ext uri="{FF2B5EF4-FFF2-40B4-BE49-F238E27FC236}">
                <a16:creationId xmlns:a16="http://schemas.microsoft.com/office/drawing/2014/main" id="{477AE4AF-1CC7-48FB-B5A8-2736F10E65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6" name="TextBox 15">
            <a:extLst>
              <a:ext uri="{FF2B5EF4-FFF2-40B4-BE49-F238E27FC236}">
                <a16:creationId xmlns:a16="http://schemas.microsoft.com/office/drawing/2014/main" id="{9E1F851E-3793-46DE-8A68-E0214B6F6A03}"/>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tx1"/>
                </a:solidFill>
              </a:rPr>
              <a:t>#ICSS2021</a:t>
            </a:r>
          </a:p>
        </p:txBody>
      </p:sp>
    </p:spTree>
    <p:extLst>
      <p:ext uri="{BB962C8B-B14F-4D97-AF65-F5344CB8AC3E}">
        <p14:creationId xmlns:p14="http://schemas.microsoft.com/office/powerpoint/2010/main" val="246379019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pe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8843" y="2674799"/>
            <a:ext cx="6706357" cy="2880000"/>
          </a:xfrm>
        </p:spPr>
        <p:txBody>
          <a:bodyPr/>
          <a:lstStyle>
            <a:lvl1pPr>
              <a:defRPr sz="7200">
                <a:solidFill>
                  <a:schemeClr val="tx1"/>
                </a:solidFill>
                <a:latin typeface="Segoe UI Light" panose="020B0502040204020203" pitchFamily="34" charset="0"/>
                <a:cs typeface="Segoe UI Light" panose="020B0502040204020203" pitchFamily="34" charset="0"/>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6BED58CA-F7B1-4F20-9826-5569FE582785}"/>
              </a:ext>
            </a:extLst>
          </p:cNvPr>
          <p:cNvSpPr/>
          <p:nvPr userDrawn="1"/>
        </p:nvSpPr>
        <p:spPr bwMode="auto">
          <a:xfrm>
            <a:off x="7737987" y="0"/>
            <a:ext cx="6892413" cy="7542344"/>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5" name="Picture Placeholder 4">
            <a:extLst>
              <a:ext uri="{FF2B5EF4-FFF2-40B4-BE49-F238E27FC236}">
                <a16:creationId xmlns:a16="http://schemas.microsoft.com/office/drawing/2014/main" id="{7266D9D5-E44E-4DD1-ADEB-E9D84844F6F5}"/>
              </a:ext>
            </a:extLst>
          </p:cNvPr>
          <p:cNvSpPr>
            <a:spLocks noGrp="1"/>
          </p:cNvSpPr>
          <p:nvPr>
            <p:ph type="pic" sz="quarter" idx="10"/>
          </p:nvPr>
        </p:nvSpPr>
        <p:spPr>
          <a:xfrm>
            <a:off x="7737986" y="0"/>
            <a:ext cx="6892413" cy="7542344"/>
          </a:xfrm>
        </p:spPr>
        <p:txBody>
          <a:bodyPr/>
          <a:lstStyle/>
          <a:p>
            <a:endParaRPr lang="en-GB" dirty="0"/>
          </a:p>
        </p:txBody>
      </p:sp>
      <p:pic>
        <p:nvPicPr>
          <p:cNvPr id="4" name="Picture 3">
            <a:extLst>
              <a:ext uri="{FF2B5EF4-FFF2-40B4-BE49-F238E27FC236}">
                <a16:creationId xmlns:a16="http://schemas.microsoft.com/office/drawing/2014/main" id="{68240662-F4F9-42F9-9C9A-AF25674C5B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8" name="Picture 7" descr="Logo&#10;&#10;Description automatically generated">
            <a:extLst>
              <a:ext uri="{FF2B5EF4-FFF2-40B4-BE49-F238E27FC236}">
                <a16:creationId xmlns:a16="http://schemas.microsoft.com/office/drawing/2014/main" id="{CF7D5B5A-4017-48DA-B470-A1C6DFE276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10" name="TextBox 9">
            <a:extLst>
              <a:ext uri="{FF2B5EF4-FFF2-40B4-BE49-F238E27FC236}">
                <a16:creationId xmlns:a16="http://schemas.microsoft.com/office/drawing/2014/main" id="{7F6F74FE-7927-4616-957D-8ED4F191A337}"/>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tx1"/>
                </a:solidFill>
              </a:rPr>
              <a:t>@indiacloudsec</a:t>
            </a:r>
          </a:p>
        </p:txBody>
      </p:sp>
      <p:pic>
        <p:nvPicPr>
          <p:cNvPr id="12" name="Picture 11" descr="A picture containing ax, vector graphics&#10;&#10;Description automatically generated">
            <a:extLst>
              <a:ext uri="{FF2B5EF4-FFF2-40B4-BE49-F238E27FC236}">
                <a16:creationId xmlns:a16="http://schemas.microsoft.com/office/drawing/2014/main" id="{36F9425F-0921-4B49-BD5D-8C99AFDBB7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4" name="Picture 13" descr="A picture containing ax, vector graphics&#10;&#10;Description automatically generated">
            <a:extLst>
              <a:ext uri="{FF2B5EF4-FFF2-40B4-BE49-F238E27FC236}">
                <a16:creationId xmlns:a16="http://schemas.microsoft.com/office/drawing/2014/main" id="{E7EFB51F-164E-4BCD-ABE8-5BA6B426F6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6" name="TextBox 15">
            <a:extLst>
              <a:ext uri="{FF2B5EF4-FFF2-40B4-BE49-F238E27FC236}">
                <a16:creationId xmlns:a16="http://schemas.microsoft.com/office/drawing/2014/main" id="{46FE407E-5D98-4D7E-A71C-FD7E28DA3E07}"/>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tx1"/>
                </a:solidFill>
              </a:rPr>
              <a:t>#ICSS2021</a:t>
            </a:r>
          </a:p>
        </p:txBody>
      </p:sp>
    </p:spTree>
    <p:extLst>
      <p:ext uri="{BB962C8B-B14F-4D97-AF65-F5344CB8AC3E}">
        <p14:creationId xmlns:p14="http://schemas.microsoft.com/office/powerpoint/2010/main" val="131609089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46853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705916" y="610195"/>
            <a:ext cx="13222224" cy="541687"/>
          </a:xfrm>
        </p:spPr>
        <p:txBody>
          <a:bodyPr anchor="ctr">
            <a:spAutoFit/>
          </a:bodyPr>
          <a:lstStyle>
            <a:lvl1pPr>
              <a:defRPr>
                <a:solidFill>
                  <a:schemeClr val="tx1"/>
                </a:solidFill>
              </a:defRPr>
            </a:lvl1pPr>
          </a:lstStyle>
          <a:p>
            <a:r>
              <a:rPr lang="en-US"/>
              <a:t>Click to edit Master title style</a:t>
            </a:r>
            <a:endParaRPr lang="en-US" dirty="0"/>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701040" y="1463040"/>
            <a:ext cx="13230226"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8229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sz="6000">
                <a:solidFill>
                  <a:schemeClr val="accent3"/>
                </a:solidFill>
              </a:defRPr>
            </a:lvl1pPr>
          </a:lstStyle>
          <a:p>
            <a:r>
              <a:rPr lang="en-US"/>
              <a:t>Click to edit Master title style</a:t>
            </a:r>
            <a:endParaRPr lang="en-US" dirty="0"/>
          </a:p>
        </p:txBody>
      </p:sp>
      <p:sp>
        <p:nvSpPr>
          <p:cNvPr id="3" name="Rectangle 4"/>
          <p:cNvSpPr>
            <a:spLocks noGrp="1" noChangeArrowheads="1"/>
          </p:cNvSpPr>
          <p:nvPr>
            <p:ph type="subTitle" idx="1"/>
          </p:nvPr>
        </p:nvSpPr>
        <p:spPr>
          <a:xfrm>
            <a:off x="1584960" y="2697445"/>
            <a:ext cx="10363199" cy="614928"/>
          </a:xfrm>
        </p:spPr>
        <p:txBody>
          <a:bodyPr/>
          <a:lstStyle>
            <a:lvl1pPr marL="0" indent="0">
              <a:buFontTx/>
              <a:buNone/>
              <a:defRPr sz="3600">
                <a:solidFill>
                  <a:schemeClr val="accent3"/>
                </a:solidFill>
              </a:defRPr>
            </a:lvl1pPr>
          </a:lstStyle>
          <a:p>
            <a:r>
              <a:rPr lang="en-US"/>
              <a:t>Click to edit Master subtitle style</a:t>
            </a:r>
            <a:endParaRPr lang="en-US" dirty="0"/>
          </a:p>
        </p:txBody>
      </p:sp>
      <p:sp>
        <p:nvSpPr>
          <p:cNvPr id="4" name="Text Placeholder 2"/>
          <p:cNvSpPr>
            <a:spLocks noGrp="1"/>
          </p:cNvSpPr>
          <p:nvPr>
            <p:ph type="body" sz="quarter" idx="10" hasCustomPrompt="1"/>
          </p:nvPr>
        </p:nvSpPr>
        <p:spPr>
          <a:xfrm>
            <a:off x="1584960" y="3600498"/>
            <a:ext cx="4378960" cy="435632"/>
          </a:xfrm>
        </p:spPr>
        <p:txBody>
          <a:bodyPr/>
          <a:lstStyle>
            <a:lvl1pPr marL="0" indent="0">
              <a:buFontTx/>
              <a:buNone/>
              <a:defRPr sz="2400" baseline="0">
                <a:solidFill>
                  <a:schemeClr val="tx1"/>
                </a:solidFill>
              </a:defRPr>
            </a:lvl1pPr>
          </a:lstStyle>
          <a:p>
            <a:pPr lvl="0"/>
            <a:r>
              <a:rPr lang="en-US" dirty="0"/>
              <a:t>Alan Eardley</a:t>
            </a:r>
            <a:endParaRPr lang="en-GB" dirty="0"/>
          </a:p>
        </p:txBody>
      </p:sp>
      <p:sp>
        <p:nvSpPr>
          <p:cNvPr id="5" name="Text Placeholder 4"/>
          <p:cNvSpPr>
            <a:spLocks noGrp="1"/>
          </p:cNvSpPr>
          <p:nvPr>
            <p:ph type="body" sz="quarter" idx="11" hasCustomPrompt="1"/>
          </p:nvPr>
        </p:nvSpPr>
        <p:spPr>
          <a:xfrm>
            <a:off x="1584960" y="4324255"/>
            <a:ext cx="2880360" cy="344804"/>
          </a:xfrm>
        </p:spPr>
        <p:txBody>
          <a:bodyPr/>
          <a:lstStyle>
            <a:lvl1pPr marL="0" indent="0">
              <a:buFontTx/>
              <a:buNone/>
              <a:defRPr sz="1680">
                <a:solidFill>
                  <a:schemeClr val="tx1"/>
                </a:solidFill>
              </a:defRPr>
            </a:lvl1pPr>
          </a:lstStyle>
          <a:p>
            <a:pPr lvl="0"/>
            <a:r>
              <a:rPr lang="en-US" dirty="0"/>
              <a:t>Click to insert date</a:t>
            </a:r>
            <a:endParaRPr lang="en-GB" dirty="0"/>
          </a:p>
        </p:txBody>
      </p:sp>
    </p:spTree>
    <p:extLst>
      <p:ext uri="{BB962C8B-B14F-4D97-AF65-F5344CB8AC3E}">
        <p14:creationId xmlns:p14="http://schemas.microsoft.com/office/powerpoint/2010/main" val="385279229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24F147-8D03-474F-A2E4-50BEDF754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7452360"/>
          </a:xfrm>
          <a:prstGeom prst="rect">
            <a:avLst/>
          </a:prstGeom>
        </p:spPr>
      </p:pic>
      <p:sp>
        <p:nvSpPr>
          <p:cNvPr id="34" name="Title 1">
            <a:extLst>
              <a:ext uri="{FF2B5EF4-FFF2-40B4-BE49-F238E27FC236}">
                <a16:creationId xmlns:a16="http://schemas.microsoft.com/office/drawing/2014/main" id="{6CC28F7D-B996-4290-9D76-8BC9AB641DD3}"/>
              </a:ext>
            </a:extLst>
          </p:cNvPr>
          <p:cNvSpPr>
            <a:spLocks noGrp="1"/>
          </p:cNvSpPr>
          <p:nvPr>
            <p:ph type="ctrTitle" hasCustomPrompt="1"/>
          </p:nvPr>
        </p:nvSpPr>
        <p:spPr>
          <a:xfrm>
            <a:off x="1828800" y="1346836"/>
            <a:ext cx="10972800" cy="2865120"/>
          </a:xfrm>
        </p:spPr>
        <p:txBody>
          <a:bodyPr anchor="b"/>
          <a:lstStyle>
            <a:lvl1pPr algn="ctr">
              <a:defRPr sz="7200">
                <a:solidFill>
                  <a:schemeClr val="bg1"/>
                </a:solidFill>
              </a:defRPr>
            </a:lvl1pPr>
          </a:lstStyle>
          <a:p>
            <a:r>
              <a:rPr lang="en-US" dirty="0"/>
              <a:t>Your Heading Here</a:t>
            </a:r>
          </a:p>
        </p:txBody>
      </p:sp>
      <p:sp>
        <p:nvSpPr>
          <p:cNvPr id="35" name="Subtitle 2">
            <a:extLst>
              <a:ext uri="{FF2B5EF4-FFF2-40B4-BE49-F238E27FC236}">
                <a16:creationId xmlns:a16="http://schemas.microsoft.com/office/drawing/2014/main" id="{AEFE3ACC-B452-43BA-8187-550D9F9CC037}"/>
              </a:ext>
            </a:extLst>
          </p:cNvPr>
          <p:cNvSpPr>
            <a:spLocks noGrp="1"/>
          </p:cNvSpPr>
          <p:nvPr>
            <p:ph type="subTitle" idx="1" hasCustomPrompt="1"/>
          </p:nvPr>
        </p:nvSpPr>
        <p:spPr>
          <a:xfrm>
            <a:off x="1828800" y="4413886"/>
            <a:ext cx="10972800" cy="1986914"/>
          </a:xfrm>
        </p:spPr>
        <p:txBody>
          <a:bodyPr/>
          <a:lstStyle>
            <a:lvl1pPr marL="0" indent="0" algn="ctr">
              <a:buNone/>
              <a:defRPr sz="288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Your Subheading Here</a:t>
            </a:r>
          </a:p>
        </p:txBody>
      </p:sp>
    </p:spTree>
    <p:extLst>
      <p:ext uri="{BB962C8B-B14F-4D97-AF65-F5344CB8AC3E}">
        <p14:creationId xmlns:p14="http://schemas.microsoft.com/office/powerpoint/2010/main" val="11204300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50CD-34C9-4F90-878B-4D337A9991D4}"/>
              </a:ext>
            </a:extLst>
          </p:cNvPr>
          <p:cNvSpPr>
            <a:spLocks noGrp="1"/>
          </p:cNvSpPr>
          <p:nvPr>
            <p:ph type="title"/>
          </p:nvPr>
        </p:nvSpPr>
        <p:spPr>
          <a:xfrm>
            <a:off x="421003" y="450341"/>
            <a:ext cx="6217920" cy="2326790"/>
          </a:xfrm>
        </p:spPr>
        <p:txBody>
          <a:bodyPr tIns="548640" bIns="0" anchor="b">
            <a:noAutofit/>
          </a:bodyPr>
          <a:lstStyle>
            <a:lvl1pPr>
              <a:lnSpc>
                <a:spcPct val="100000"/>
              </a:lnSpc>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65FB367-6301-4C9B-90D2-E466AB2C54C5}"/>
              </a:ext>
            </a:extLst>
          </p:cNvPr>
          <p:cNvSpPr>
            <a:spLocks noGrp="1"/>
          </p:cNvSpPr>
          <p:nvPr>
            <p:ph sz="half" idx="1"/>
          </p:nvPr>
        </p:nvSpPr>
        <p:spPr>
          <a:xfrm>
            <a:off x="421003" y="3009208"/>
            <a:ext cx="6217920" cy="4001192"/>
          </a:xfrm>
        </p:spPr>
        <p:txBody>
          <a:bodyPr/>
          <a:lstStyle>
            <a:lvl1pPr>
              <a:defRPr lang="en-US" sz="2640" dirty="0" smtClean="0"/>
            </a:lvl1pPr>
            <a:lvl2pPr>
              <a:defRPr sz="2160"/>
            </a:lvl2pPr>
            <a:lvl3pPr>
              <a:defRPr sz="1800"/>
            </a:lvl3pPr>
          </a:lstStyle>
          <a:p>
            <a:pPr lvl="0"/>
            <a:r>
              <a:rPr lang="en-US"/>
              <a:t>Click to edit Master text styles</a:t>
            </a:r>
          </a:p>
          <a:p>
            <a:pPr lvl="1"/>
            <a:r>
              <a:rPr lang="en-US"/>
              <a:t>Second level</a:t>
            </a:r>
          </a:p>
          <a:p>
            <a:pPr lvl="2"/>
            <a:r>
              <a:rPr lang="en-US"/>
              <a:t>Third level</a:t>
            </a:r>
          </a:p>
        </p:txBody>
      </p:sp>
      <p:pic>
        <p:nvPicPr>
          <p:cNvPr id="9" name="Picture 8" descr="Background pattern&#10;&#10;Description automatically generated">
            <a:extLst>
              <a:ext uri="{FF2B5EF4-FFF2-40B4-BE49-F238E27FC236}">
                <a16:creationId xmlns:a16="http://schemas.microsoft.com/office/drawing/2014/main" id="{480A7061-3DAE-43EE-B82E-696C54AF73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79382" y="-1"/>
            <a:ext cx="7351018" cy="7559817"/>
          </a:xfrm>
          <a:prstGeom prst="rect">
            <a:avLst/>
          </a:prstGeom>
        </p:spPr>
      </p:pic>
    </p:spTree>
    <p:extLst>
      <p:ext uri="{BB962C8B-B14F-4D97-AF65-F5344CB8AC3E}">
        <p14:creationId xmlns:p14="http://schemas.microsoft.com/office/powerpoint/2010/main" val="320935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600">
                <a:solidFill>
                  <a:schemeClr val="tx1"/>
                </a:solidFill>
                <a:latin typeface="+mn-lt"/>
              </a:defRPr>
            </a:lvl1pPr>
            <a:lvl2pPr>
              <a:defRPr sz="2800">
                <a:solidFill>
                  <a:schemeClr val="tx1"/>
                </a:solidFill>
                <a:latin typeface="+mn-lt"/>
              </a:defRPr>
            </a:lvl2pPr>
            <a:lvl3pPr>
              <a:defRPr sz="2800">
                <a:solidFill>
                  <a:schemeClr val="tx1"/>
                </a:solidFill>
                <a:latin typeface="+mn-lt"/>
              </a:defRPr>
            </a:lvl3pPr>
            <a:lvl4pPr marL="1874520" indent="-274320">
              <a:defRPr lang="en-US" sz="2400" dirty="0">
                <a:solidFill>
                  <a:schemeClr val="tx1"/>
                </a:solidFill>
                <a:latin typeface="+mn-lt"/>
                <a:ea typeface="+mn-ea"/>
              </a:defRPr>
            </a:lvl4pPr>
            <a:lvl5pPr marL="2377440" indent="-274320">
              <a:defRPr lang="en-US" sz="2400" dirty="0">
                <a:solidFill>
                  <a:schemeClr val="tx1"/>
                </a:solidFill>
                <a:latin typeface="+mn-lt"/>
                <a:ea typeface="+mn-e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C7D6A47F-FCB2-44D1-A618-2EC23F5BD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7" name="Picture 6" descr="Logo&#10;&#10;Description automatically generated">
            <a:extLst>
              <a:ext uri="{FF2B5EF4-FFF2-40B4-BE49-F238E27FC236}">
                <a16:creationId xmlns:a16="http://schemas.microsoft.com/office/drawing/2014/main" id="{12142EBB-AE6E-49E4-8052-7A903FFAF6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9" name="TextBox 8">
            <a:extLst>
              <a:ext uri="{FF2B5EF4-FFF2-40B4-BE49-F238E27FC236}">
                <a16:creationId xmlns:a16="http://schemas.microsoft.com/office/drawing/2014/main" id="{23586817-684B-4A72-A109-B7603666C3EC}"/>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bg1"/>
                </a:solidFill>
              </a:rPr>
              <a:t>@indiacloudsec</a:t>
            </a:r>
          </a:p>
        </p:txBody>
      </p:sp>
      <p:pic>
        <p:nvPicPr>
          <p:cNvPr id="11" name="Picture 10" descr="A picture containing ax, vector graphics&#10;&#10;Description automatically generated">
            <a:extLst>
              <a:ext uri="{FF2B5EF4-FFF2-40B4-BE49-F238E27FC236}">
                <a16:creationId xmlns:a16="http://schemas.microsoft.com/office/drawing/2014/main" id="{7D85F5A3-ED18-48E7-8043-DB6D60A2A28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3" name="Picture 12" descr="A picture containing ax, vector graphics&#10;&#10;Description automatically generated">
            <a:extLst>
              <a:ext uri="{FF2B5EF4-FFF2-40B4-BE49-F238E27FC236}">
                <a16:creationId xmlns:a16="http://schemas.microsoft.com/office/drawing/2014/main" id="{1CD0B651-3192-4E1C-92E1-71751A0207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5" name="TextBox 14">
            <a:extLst>
              <a:ext uri="{FF2B5EF4-FFF2-40B4-BE49-F238E27FC236}">
                <a16:creationId xmlns:a16="http://schemas.microsoft.com/office/drawing/2014/main" id="{84AA924B-F7E9-497A-8ED4-170E978A9671}"/>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bg1"/>
                </a:solidFill>
              </a:rPr>
              <a:t>#ICSS2021</a:t>
            </a:r>
          </a:p>
        </p:txBody>
      </p:sp>
    </p:spTree>
    <p:extLst>
      <p:ext uri="{BB962C8B-B14F-4D97-AF65-F5344CB8AC3E}">
        <p14:creationId xmlns:p14="http://schemas.microsoft.com/office/powerpoint/2010/main" val="165374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ngle Column">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1584960" y="2026920"/>
            <a:ext cx="12435840" cy="2376000"/>
          </a:xfrm>
        </p:spPr>
        <p:txBody>
          <a:bodyPr/>
          <a:lstStyle>
            <a:lvl1pPr>
              <a:defRPr sz="3600">
                <a:solidFill>
                  <a:schemeClr val="tx1"/>
                </a:solidFill>
                <a:latin typeface="+mn-lt"/>
              </a:defRPr>
            </a:lvl1pPr>
            <a:lvl2pPr>
              <a:defRPr sz="2800">
                <a:solidFill>
                  <a:schemeClr val="tx1"/>
                </a:solidFill>
                <a:latin typeface="+mn-lt"/>
              </a:defRPr>
            </a:lvl2pPr>
            <a:lvl3pPr>
              <a:defRPr sz="2800">
                <a:solidFill>
                  <a:schemeClr val="tx1"/>
                </a:solidFill>
                <a:latin typeface="+mn-lt"/>
              </a:defRPr>
            </a:lvl3pPr>
            <a:lvl4pPr marL="1874520" indent="-274320">
              <a:defRPr lang="en-US" sz="2400" dirty="0">
                <a:solidFill>
                  <a:schemeClr val="tx1"/>
                </a:solidFill>
                <a:latin typeface="+mn-lt"/>
                <a:ea typeface="+mn-ea"/>
              </a:defRPr>
            </a:lvl4pPr>
            <a:lvl5pPr marL="2377440" indent="-274320">
              <a:defRPr lang="en-US" sz="2400" dirty="0">
                <a:solidFill>
                  <a:schemeClr val="tx1"/>
                </a:solidFill>
                <a:latin typeface="+mn-lt"/>
                <a:ea typeface="+mn-e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22E859D5-3F8A-4208-B2AA-2E6B7ABB3AC5}"/>
              </a:ext>
            </a:extLst>
          </p:cNvPr>
          <p:cNvSpPr>
            <a:spLocks noGrp="1"/>
          </p:cNvSpPr>
          <p:nvPr>
            <p:ph idx="10"/>
          </p:nvPr>
        </p:nvSpPr>
        <p:spPr>
          <a:xfrm>
            <a:off x="1584960" y="4588680"/>
            <a:ext cx="12435840" cy="2376000"/>
          </a:xfrm>
        </p:spPr>
        <p:txBody>
          <a:bodyPr/>
          <a:lstStyle>
            <a:lvl1pPr>
              <a:defRPr sz="3600">
                <a:solidFill>
                  <a:schemeClr val="tx1"/>
                </a:solidFill>
                <a:latin typeface="+mn-lt"/>
              </a:defRPr>
            </a:lvl1pPr>
            <a:lvl2pPr>
              <a:defRPr sz="2800">
                <a:solidFill>
                  <a:schemeClr val="tx1"/>
                </a:solidFill>
                <a:latin typeface="+mn-lt"/>
              </a:defRPr>
            </a:lvl2pPr>
            <a:lvl3pPr>
              <a:defRPr sz="2800">
                <a:solidFill>
                  <a:schemeClr val="tx1"/>
                </a:solidFill>
                <a:latin typeface="+mn-lt"/>
              </a:defRPr>
            </a:lvl3pPr>
            <a:lvl4pPr marL="1874520" indent="-274320">
              <a:defRPr lang="en-US" sz="2400" dirty="0">
                <a:solidFill>
                  <a:schemeClr val="tx1"/>
                </a:solidFill>
                <a:latin typeface="+mn-lt"/>
                <a:ea typeface="+mn-ea"/>
              </a:defRPr>
            </a:lvl4pPr>
            <a:lvl5pPr marL="2377440" indent="-274320">
              <a:defRPr lang="en-US" sz="2400" dirty="0">
                <a:solidFill>
                  <a:schemeClr val="tx1"/>
                </a:solidFill>
                <a:latin typeface="+mn-lt"/>
                <a:ea typeface="+mn-e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DB7307A8-0225-4A9F-BEB4-A1753E8C0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8" name="Picture 7" descr="Logo&#10;&#10;Description automatically generated">
            <a:extLst>
              <a:ext uri="{FF2B5EF4-FFF2-40B4-BE49-F238E27FC236}">
                <a16:creationId xmlns:a16="http://schemas.microsoft.com/office/drawing/2014/main" id="{0CA2020B-E62B-449D-91C4-04590946A9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10" name="TextBox 9">
            <a:extLst>
              <a:ext uri="{FF2B5EF4-FFF2-40B4-BE49-F238E27FC236}">
                <a16:creationId xmlns:a16="http://schemas.microsoft.com/office/drawing/2014/main" id="{95C65EEC-F6B3-4B52-8F1C-1A165D14398B}"/>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bg1"/>
                </a:solidFill>
              </a:rPr>
              <a:t>@indiacloudsec</a:t>
            </a:r>
          </a:p>
        </p:txBody>
      </p:sp>
      <p:pic>
        <p:nvPicPr>
          <p:cNvPr id="12" name="Picture 11" descr="A picture containing ax, vector graphics&#10;&#10;Description automatically generated">
            <a:extLst>
              <a:ext uri="{FF2B5EF4-FFF2-40B4-BE49-F238E27FC236}">
                <a16:creationId xmlns:a16="http://schemas.microsoft.com/office/drawing/2014/main" id="{070B4456-A15E-464B-9606-94B4804BF0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4" name="Picture 13" descr="A picture containing ax, vector graphics&#10;&#10;Description automatically generated">
            <a:extLst>
              <a:ext uri="{FF2B5EF4-FFF2-40B4-BE49-F238E27FC236}">
                <a16:creationId xmlns:a16="http://schemas.microsoft.com/office/drawing/2014/main" id="{40D715E4-E5A5-4233-BD99-5D1E2AD4A0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6" name="TextBox 15">
            <a:extLst>
              <a:ext uri="{FF2B5EF4-FFF2-40B4-BE49-F238E27FC236}">
                <a16:creationId xmlns:a16="http://schemas.microsoft.com/office/drawing/2014/main" id="{FFF55B0C-B2D9-4F9D-A110-359898A0015F}"/>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bg1"/>
                </a:solidFill>
              </a:rPr>
              <a:t>#ICSS2021</a:t>
            </a:r>
          </a:p>
        </p:txBody>
      </p:sp>
    </p:spTree>
    <p:extLst>
      <p:ext uri="{BB962C8B-B14F-4D97-AF65-F5344CB8AC3E}">
        <p14:creationId xmlns:p14="http://schemas.microsoft.com/office/powerpoint/2010/main" val="3054484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584960" y="2026920"/>
            <a:ext cx="6096000" cy="4937760"/>
          </a:xfrm>
        </p:spPr>
        <p:txBody>
          <a:bodyPr/>
          <a:lstStyle>
            <a:lvl1pPr>
              <a:defRPr lang="en-US" sz="3600" dirty="0" smtClean="0">
                <a:solidFill>
                  <a:schemeClr val="tx1"/>
                </a:solidFill>
                <a:latin typeface="+mn-lt"/>
                <a:ea typeface="+mn-ea"/>
                <a:cs typeface="+mn-cs"/>
              </a:defRPr>
            </a:lvl1pPr>
            <a:lvl2pPr>
              <a:defRPr lang="en-US" sz="2800" dirty="0" smtClean="0">
                <a:solidFill>
                  <a:schemeClr val="tx1"/>
                </a:solidFill>
                <a:latin typeface="+mn-lt"/>
                <a:ea typeface="+mn-ea"/>
              </a:defRPr>
            </a:lvl2pPr>
            <a:lvl3pPr>
              <a:defRPr lang="en-US" sz="2800" dirty="0" smtClean="0">
                <a:solidFill>
                  <a:schemeClr val="tx1"/>
                </a:solidFill>
                <a:latin typeface="+mn-lt"/>
                <a:ea typeface="+mn-ea"/>
              </a:defRPr>
            </a:lvl3pPr>
            <a:lvl4pPr>
              <a:defRPr lang="en-US" sz="2400" dirty="0" smtClean="0">
                <a:solidFill>
                  <a:schemeClr val="tx1"/>
                </a:solidFill>
                <a:latin typeface="+mn-lt"/>
                <a:ea typeface="+mn-ea"/>
              </a:defRPr>
            </a:lvl4pPr>
            <a:lvl5pPr>
              <a:defRPr lang="en-US" sz="2400" dirty="0">
                <a:solidFill>
                  <a:schemeClr val="tx1"/>
                </a:solidFill>
                <a:latin typeface="+mn-lt"/>
                <a:ea typeface="+mn-ea"/>
              </a:defRPr>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924800" y="2026920"/>
            <a:ext cx="6096000" cy="4937760"/>
          </a:xfrm>
        </p:spPr>
        <p:txBody>
          <a:bodyPr/>
          <a:lstStyle>
            <a:lvl1pPr marL="323850" indent="-323850">
              <a:buFont typeface="Arial" panose="020B0604020202020204" pitchFamily="34" charset="0"/>
              <a:buChar char="•"/>
              <a:defRPr lang="en-US" sz="3600" dirty="0" smtClean="0">
                <a:solidFill>
                  <a:schemeClr val="tx1"/>
                </a:solidFill>
                <a:latin typeface="+mn-lt"/>
                <a:ea typeface="+mn-ea"/>
                <a:cs typeface="+mn-cs"/>
              </a:defRPr>
            </a:lvl1pPr>
            <a:lvl2pPr marL="891540" indent="-342900">
              <a:defRPr lang="en-US" sz="2800" dirty="0" smtClean="0">
                <a:solidFill>
                  <a:schemeClr val="tx1"/>
                </a:solidFill>
                <a:latin typeface="+mn-lt"/>
                <a:ea typeface="+mn-ea"/>
              </a:defRPr>
            </a:lvl2pPr>
            <a:lvl3pPr marL="1371600" indent="-274320">
              <a:defRPr lang="en-US" sz="2800" dirty="0" smtClean="0">
                <a:solidFill>
                  <a:schemeClr val="tx1"/>
                </a:solidFill>
                <a:latin typeface="+mn-lt"/>
                <a:ea typeface="+mn-ea"/>
              </a:defRPr>
            </a:lvl3pPr>
            <a:lvl4pPr>
              <a:defRPr sz="2400">
                <a:solidFill>
                  <a:schemeClr val="tx1"/>
                </a:solidFill>
                <a:latin typeface="+mn-lt"/>
              </a:defRPr>
            </a:lvl4pPr>
            <a:lvl5pPr>
              <a:defRPr sz="2400">
                <a:solidFill>
                  <a:schemeClr val="tx1"/>
                </a:solidFill>
                <a:latin typeface="+mn-lt"/>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694CE073-2F6B-44D6-BCA3-A80858636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8" name="Picture 7" descr="Logo&#10;&#10;Description automatically generated">
            <a:extLst>
              <a:ext uri="{FF2B5EF4-FFF2-40B4-BE49-F238E27FC236}">
                <a16:creationId xmlns:a16="http://schemas.microsoft.com/office/drawing/2014/main" id="{6370C463-5C76-4C6C-9D14-842A9AC31C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10" name="TextBox 9">
            <a:extLst>
              <a:ext uri="{FF2B5EF4-FFF2-40B4-BE49-F238E27FC236}">
                <a16:creationId xmlns:a16="http://schemas.microsoft.com/office/drawing/2014/main" id="{DEF4217E-8154-4B11-9862-761B2F031C5B}"/>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bg1"/>
                </a:solidFill>
              </a:rPr>
              <a:t>@indiacloudsec</a:t>
            </a:r>
          </a:p>
        </p:txBody>
      </p:sp>
      <p:pic>
        <p:nvPicPr>
          <p:cNvPr id="12" name="Picture 11" descr="A picture containing ax, vector graphics&#10;&#10;Description automatically generated">
            <a:extLst>
              <a:ext uri="{FF2B5EF4-FFF2-40B4-BE49-F238E27FC236}">
                <a16:creationId xmlns:a16="http://schemas.microsoft.com/office/drawing/2014/main" id="{5B3572C5-ABC2-494E-816F-3A557E7FF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4" name="Picture 13" descr="A picture containing ax, vector graphics&#10;&#10;Description automatically generated">
            <a:extLst>
              <a:ext uri="{FF2B5EF4-FFF2-40B4-BE49-F238E27FC236}">
                <a16:creationId xmlns:a16="http://schemas.microsoft.com/office/drawing/2014/main" id="{0E2C7FB1-0EBF-41FA-B4A9-3F3CD9FDF5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6" name="TextBox 15">
            <a:extLst>
              <a:ext uri="{FF2B5EF4-FFF2-40B4-BE49-F238E27FC236}">
                <a16:creationId xmlns:a16="http://schemas.microsoft.com/office/drawing/2014/main" id="{08BE56F3-086F-4F39-8750-06DFA623039B}"/>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bg1"/>
                </a:solidFill>
              </a:rPr>
              <a:t>#ICSS2021</a:t>
            </a:r>
          </a:p>
        </p:txBody>
      </p:sp>
    </p:spTree>
    <p:extLst>
      <p:ext uri="{BB962C8B-B14F-4D97-AF65-F5344CB8AC3E}">
        <p14:creationId xmlns:p14="http://schemas.microsoft.com/office/powerpoint/2010/main" val="178369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Column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584960" y="2796472"/>
            <a:ext cx="6096000" cy="4168208"/>
          </a:xfrm>
        </p:spPr>
        <p:txBody>
          <a:bodyPr/>
          <a:lstStyle>
            <a:lvl1pPr>
              <a:buFont typeface="Arial" panose="020B0604020202020204" pitchFamily="34" charset="0"/>
              <a:buChar char="•"/>
              <a:defRPr lang="en-US" sz="3600" dirty="0" smtClean="0">
                <a:solidFill>
                  <a:schemeClr val="tx1"/>
                </a:solidFill>
                <a:latin typeface="+mn-lt"/>
                <a:ea typeface="+mn-ea"/>
                <a:cs typeface="+mn-cs"/>
              </a:defRPr>
            </a:lvl1pPr>
            <a:lvl2pPr>
              <a:defRPr lang="en-US" sz="2800" dirty="0" smtClean="0">
                <a:solidFill>
                  <a:schemeClr val="tx1"/>
                </a:solidFill>
                <a:latin typeface="+mn-lt"/>
                <a:ea typeface="+mn-ea"/>
              </a:defRPr>
            </a:lvl2pPr>
            <a:lvl3pPr>
              <a:defRPr lang="en-US" sz="2800" dirty="0" smtClean="0">
                <a:solidFill>
                  <a:schemeClr val="tx1"/>
                </a:solidFill>
                <a:latin typeface="+mn-lt"/>
                <a:ea typeface="+mn-ea"/>
              </a:defRPr>
            </a:lvl3pPr>
            <a:lvl4pPr>
              <a:defRPr lang="en-US" sz="2400" dirty="0" smtClean="0">
                <a:solidFill>
                  <a:schemeClr val="tx1"/>
                </a:solidFill>
                <a:latin typeface="+mn-lt"/>
                <a:ea typeface="+mn-ea"/>
              </a:defRPr>
            </a:lvl4pPr>
            <a:lvl5pPr>
              <a:defRPr lang="en-US" sz="2400" dirty="0">
                <a:solidFill>
                  <a:schemeClr val="tx1"/>
                </a:solidFill>
                <a:latin typeface="+mn-lt"/>
                <a:ea typeface="+mn-ea"/>
              </a:defRPr>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924800" y="2796472"/>
            <a:ext cx="6096000" cy="4168208"/>
          </a:xfrm>
        </p:spPr>
        <p:txBody>
          <a:bodyPr/>
          <a:lstStyle>
            <a:lvl1pPr marL="323850" indent="-323850">
              <a:defRPr lang="en-US" sz="3600" dirty="0" smtClean="0">
                <a:solidFill>
                  <a:schemeClr val="tx1"/>
                </a:solidFill>
                <a:latin typeface="+mn-lt"/>
                <a:ea typeface="+mn-ea"/>
                <a:cs typeface="+mn-cs"/>
              </a:defRPr>
            </a:lvl1pPr>
            <a:lvl2pPr marL="891540" indent="-342900">
              <a:defRPr lang="en-US" sz="2800" dirty="0" smtClean="0">
                <a:solidFill>
                  <a:schemeClr val="tx1"/>
                </a:solidFill>
                <a:latin typeface="+mn-lt"/>
                <a:ea typeface="+mn-ea"/>
              </a:defRPr>
            </a:lvl2pPr>
            <a:lvl3pPr marL="1371600" indent="-274320">
              <a:defRPr lang="en-US" sz="2800" dirty="0" smtClean="0">
                <a:solidFill>
                  <a:schemeClr val="tx1"/>
                </a:solidFill>
                <a:latin typeface="+mn-lt"/>
                <a:ea typeface="+mn-ea"/>
              </a:defRPr>
            </a:lvl3pPr>
            <a:lvl4pPr>
              <a:defRPr sz="2400">
                <a:solidFill>
                  <a:schemeClr val="tx1"/>
                </a:solidFill>
                <a:latin typeface="+mn-lt"/>
              </a:defRPr>
            </a:lvl4pPr>
            <a:lvl5pPr>
              <a:defRPr sz="2400">
                <a:solidFill>
                  <a:schemeClr val="tx1"/>
                </a:solidFill>
                <a:latin typeface="+mn-lt"/>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7EBC0C23-9E06-431E-AF07-245715BEE361}"/>
              </a:ext>
            </a:extLst>
          </p:cNvPr>
          <p:cNvSpPr>
            <a:spLocks noGrp="1"/>
          </p:cNvSpPr>
          <p:nvPr>
            <p:ph type="body" sz="quarter" idx="10" hasCustomPrompt="1"/>
          </p:nvPr>
        </p:nvSpPr>
        <p:spPr>
          <a:xfrm>
            <a:off x="1584325" y="2027238"/>
            <a:ext cx="6096000" cy="679450"/>
          </a:xfrm>
        </p:spPr>
        <p:txBody>
          <a:bodyPr/>
          <a:lstStyle>
            <a:lvl1pPr marL="0" indent="0">
              <a:buNone/>
              <a:defRPr sz="3600" b="1">
                <a:solidFill>
                  <a:schemeClr val="accent2"/>
                </a:solidFill>
              </a:defRPr>
            </a:lvl1pPr>
          </a:lstStyle>
          <a:p>
            <a:pPr lvl="0"/>
            <a:r>
              <a:rPr lang="en-GB" dirty="0"/>
              <a:t>Click to add a title</a:t>
            </a:r>
          </a:p>
        </p:txBody>
      </p:sp>
      <p:sp>
        <p:nvSpPr>
          <p:cNvPr id="9" name="Text Placeholder 7">
            <a:extLst>
              <a:ext uri="{FF2B5EF4-FFF2-40B4-BE49-F238E27FC236}">
                <a16:creationId xmlns:a16="http://schemas.microsoft.com/office/drawing/2014/main" id="{B13F86AA-107C-4FB5-823D-50D14230FF52}"/>
              </a:ext>
            </a:extLst>
          </p:cNvPr>
          <p:cNvSpPr>
            <a:spLocks noGrp="1"/>
          </p:cNvSpPr>
          <p:nvPr>
            <p:ph type="body" sz="quarter" idx="11" hasCustomPrompt="1"/>
          </p:nvPr>
        </p:nvSpPr>
        <p:spPr>
          <a:xfrm>
            <a:off x="7924800" y="2027238"/>
            <a:ext cx="6096000" cy="679450"/>
          </a:xfrm>
        </p:spPr>
        <p:txBody>
          <a:bodyPr/>
          <a:lstStyle>
            <a:lvl1pPr marL="0" indent="0">
              <a:buNone/>
              <a:defRPr sz="3600" b="1">
                <a:solidFill>
                  <a:schemeClr val="accent2"/>
                </a:solidFill>
              </a:defRPr>
            </a:lvl1pPr>
          </a:lstStyle>
          <a:p>
            <a:pPr lvl="0"/>
            <a:r>
              <a:rPr lang="en-GB" dirty="0"/>
              <a:t>Click to add a title</a:t>
            </a:r>
          </a:p>
        </p:txBody>
      </p:sp>
      <p:pic>
        <p:nvPicPr>
          <p:cNvPr id="5" name="Picture 4">
            <a:extLst>
              <a:ext uri="{FF2B5EF4-FFF2-40B4-BE49-F238E27FC236}">
                <a16:creationId xmlns:a16="http://schemas.microsoft.com/office/drawing/2014/main" id="{C966C249-C0F7-4AF0-8D7F-32961F4164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6" name="Picture 5" descr="Logo&#10;&#10;Description automatically generated">
            <a:extLst>
              <a:ext uri="{FF2B5EF4-FFF2-40B4-BE49-F238E27FC236}">
                <a16:creationId xmlns:a16="http://schemas.microsoft.com/office/drawing/2014/main" id="{D266D0FE-8883-4AF1-A58F-3D026FD478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12" name="TextBox 11">
            <a:extLst>
              <a:ext uri="{FF2B5EF4-FFF2-40B4-BE49-F238E27FC236}">
                <a16:creationId xmlns:a16="http://schemas.microsoft.com/office/drawing/2014/main" id="{4C93B816-A2D0-48C2-B2B6-296B2E022BBF}"/>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bg1"/>
                </a:solidFill>
              </a:rPr>
              <a:t>@indiacloudsec</a:t>
            </a:r>
          </a:p>
        </p:txBody>
      </p:sp>
      <p:pic>
        <p:nvPicPr>
          <p:cNvPr id="14" name="Picture 13" descr="A picture containing ax, vector graphics&#10;&#10;Description automatically generated">
            <a:extLst>
              <a:ext uri="{FF2B5EF4-FFF2-40B4-BE49-F238E27FC236}">
                <a16:creationId xmlns:a16="http://schemas.microsoft.com/office/drawing/2014/main" id="{38DD9B07-51CD-4BE6-909A-3301E6A44D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6" name="Picture 15" descr="A picture containing ax, vector graphics&#10;&#10;Description automatically generated">
            <a:extLst>
              <a:ext uri="{FF2B5EF4-FFF2-40B4-BE49-F238E27FC236}">
                <a16:creationId xmlns:a16="http://schemas.microsoft.com/office/drawing/2014/main" id="{BB71EF0D-AF78-4DF0-8D95-87AD4A1540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8" name="TextBox 17">
            <a:extLst>
              <a:ext uri="{FF2B5EF4-FFF2-40B4-BE49-F238E27FC236}">
                <a16:creationId xmlns:a16="http://schemas.microsoft.com/office/drawing/2014/main" id="{356940E3-313B-46CB-886C-08FEFE8BBDF2}"/>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bg1"/>
                </a:solidFill>
              </a:rPr>
              <a:t>#ICSS2021</a:t>
            </a:r>
          </a:p>
        </p:txBody>
      </p:sp>
    </p:spTree>
    <p:extLst>
      <p:ext uri="{BB962C8B-B14F-4D97-AF65-F5344CB8AC3E}">
        <p14:creationId xmlns:p14="http://schemas.microsoft.com/office/powerpoint/2010/main" val="235084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ble Column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584960" y="2796472"/>
            <a:ext cx="3960000" cy="4168208"/>
          </a:xfrm>
        </p:spPr>
        <p:txBody>
          <a:bodyPr/>
          <a:lstStyle>
            <a:lvl1pPr>
              <a:defRPr lang="en-US" sz="3600" dirty="0" smtClean="0">
                <a:solidFill>
                  <a:schemeClr val="tx1"/>
                </a:solidFill>
                <a:latin typeface="+mn-lt"/>
                <a:ea typeface="+mn-ea"/>
                <a:cs typeface="+mn-cs"/>
              </a:defRPr>
            </a:lvl1pPr>
            <a:lvl2pPr>
              <a:defRPr lang="en-US" sz="2800" dirty="0" smtClean="0">
                <a:solidFill>
                  <a:schemeClr val="tx1"/>
                </a:solidFill>
                <a:latin typeface="+mn-lt"/>
                <a:ea typeface="+mn-ea"/>
              </a:defRPr>
            </a:lvl2pPr>
            <a:lvl3pPr>
              <a:defRPr lang="en-US" sz="2800" dirty="0" smtClean="0">
                <a:solidFill>
                  <a:schemeClr val="tx1"/>
                </a:solidFill>
                <a:latin typeface="+mn-lt"/>
                <a:ea typeface="+mn-ea"/>
              </a:defRPr>
            </a:lvl3pPr>
            <a:lvl4pPr>
              <a:defRPr lang="en-US" sz="2400" dirty="0" smtClean="0">
                <a:solidFill>
                  <a:schemeClr val="tx1"/>
                </a:solidFill>
                <a:latin typeface="+mn-lt"/>
                <a:ea typeface="+mn-ea"/>
              </a:defRPr>
            </a:lvl4pPr>
            <a:lvl5pPr>
              <a:defRPr lang="en-US" sz="2400" dirty="0">
                <a:solidFill>
                  <a:schemeClr val="tx1"/>
                </a:solidFill>
                <a:latin typeface="+mn-lt"/>
                <a:ea typeface="+mn-ea"/>
              </a:defRPr>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0060798" y="2796472"/>
            <a:ext cx="3960001" cy="4168208"/>
          </a:xfrm>
        </p:spPr>
        <p:txBody>
          <a:bodyPr/>
          <a:lstStyle>
            <a:lvl1pPr marL="323850" indent="-323850">
              <a:defRPr lang="en-US" sz="3600" dirty="0" smtClean="0">
                <a:solidFill>
                  <a:schemeClr val="tx1"/>
                </a:solidFill>
                <a:latin typeface="+mn-lt"/>
                <a:ea typeface="+mn-ea"/>
                <a:cs typeface="+mn-cs"/>
              </a:defRPr>
            </a:lvl1pPr>
            <a:lvl2pPr marL="891540" indent="-342900">
              <a:defRPr lang="en-US" sz="2800" dirty="0" smtClean="0">
                <a:solidFill>
                  <a:schemeClr val="tx1"/>
                </a:solidFill>
                <a:latin typeface="+mn-lt"/>
                <a:ea typeface="+mn-ea"/>
              </a:defRPr>
            </a:lvl2pPr>
            <a:lvl3pPr marL="1371600" indent="-274320">
              <a:defRPr lang="en-US" sz="2800" dirty="0" smtClean="0">
                <a:solidFill>
                  <a:schemeClr val="tx1"/>
                </a:solidFill>
                <a:latin typeface="+mn-lt"/>
                <a:ea typeface="+mn-ea"/>
              </a:defRPr>
            </a:lvl3pPr>
            <a:lvl4pPr>
              <a:defRPr sz="2400">
                <a:solidFill>
                  <a:schemeClr val="tx1"/>
                </a:solidFill>
                <a:latin typeface="+mn-lt"/>
              </a:defRPr>
            </a:lvl4pPr>
            <a:lvl5pPr>
              <a:defRPr sz="2400">
                <a:solidFill>
                  <a:schemeClr val="tx1"/>
                </a:solidFill>
                <a:latin typeface="+mn-lt"/>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7EBC0C23-9E06-431E-AF07-245715BEE361}"/>
              </a:ext>
            </a:extLst>
          </p:cNvPr>
          <p:cNvSpPr>
            <a:spLocks noGrp="1"/>
          </p:cNvSpPr>
          <p:nvPr>
            <p:ph type="body" sz="quarter" idx="10" hasCustomPrompt="1"/>
          </p:nvPr>
        </p:nvSpPr>
        <p:spPr>
          <a:xfrm>
            <a:off x="1584325" y="2027238"/>
            <a:ext cx="3960000" cy="679450"/>
          </a:xfrm>
        </p:spPr>
        <p:txBody>
          <a:bodyPr/>
          <a:lstStyle>
            <a:lvl1pPr marL="0" indent="0">
              <a:buNone/>
              <a:defRPr sz="3600" b="1">
                <a:solidFill>
                  <a:schemeClr val="accent2"/>
                </a:solidFill>
              </a:defRPr>
            </a:lvl1pPr>
          </a:lstStyle>
          <a:p>
            <a:pPr lvl="0"/>
            <a:r>
              <a:rPr lang="en-GB" dirty="0"/>
              <a:t>Click to add a title</a:t>
            </a:r>
          </a:p>
        </p:txBody>
      </p:sp>
      <p:sp>
        <p:nvSpPr>
          <p:cNvPr id="9" name="Text Placeholder 7">
            <a:extLst>
              <a:ext uri="{FF2B5EF4-FFF2-40B4-BE49-F238E27FC236}">
                <a16:creationId xmlns:a16="http://schemas.microsoft.com/office/drawing/2014/main" id="{B13F86AA-107C-4FB5-823D-50D14230FF52}"/>
              </a:ext>
            </a:extLst>
          </p:cNvPr>
          <p:cNvSpPr>
            <a:spLocks noGrp="1"/>
          </p:cNvSpPr>
          <p:nvPr>
            <p:ph type="body" sz="quarter" idx="11" hasCustomPrompt="1"/>
          </p:nvPr>
        </p:nvSpPr>
        <p:spPr>
          <a:xfrm>
            <a:off x="10060800" y="2027238"/>
            <a:ext cx="3960000" cy="679450"/>
          </a:xfrm>
        </p:spPr>
        <p:txBody>
          <a:bodyPr/>
          <a:lstStyle>
            <a:lvl1pPr marL="0" indent="0">
              <a:buNone/>
              <a:defRPr sz="3600" b="1">
                <a:solidFill>
                  <a:schemeClr val="accent2"/>
                </a:solidFill>
              </a:defRPr>
            </a:lvl1pPr>
          </a:lstStyle>
          <a:p>
            <a:pPr lvl="0"/>
            <a:r>
              <a:rPr lang="en-GB" dirty="0"/>
              <a:t>Click to add a title</a:t>
            </a:r>
          </a:p>
        </p:txBody>
      </p:sp>
      <p:sp>
        <p:nvSpPr>
          <p:cNvPr id="10" name="Content Placeholder 2">
            <a:extLst>
              <a:ext uri="{FF2B5EF4-FFF2-40B4-BE49-F238E27FC236}">
                <a16:creationId xmlns:a16="http://schemas.microsoft.com/office/drawing/2014/main" id="{A067EA1A-3594-45A6-AF39-EE59BE8B6749}"/>
              </a:ext>
            </a:extLst>
          </p:cNvPr>
          <p:cNvSpPr>
            <a:spLocks noGrp="1"/>
          </p:cNvSpPr>
          <p:nvPr>
            <p:ph sz="half" idx="12"/>
          </p:nvPr>
        </p:nvSpPr>
        <p:spPr>
          <a:xfrm>
            <a:off x="5821926" y="2796153"/>
            <a:ext cx="3960000" cy="4168208"/>
          </a:xfrm>
        </p:spPr>
        <p:txBody>
          <a:bodyPr/>
          <a:lstStyle>
            <a:lvl1pPr>
              <a:defRPr lang="en-US" sz="3600" dirty="0" smtClean="0">
                <a:solidFill>
                  <a:schemeClr val="tx1"/>
                </a:solidFill>
                <a:latin typeface="+mn-lt"/>
                <a:ea typeface="+mn-ea"/>
                <a:cs typeface="+mn-cs"/>
              </a:defRPr>
            </a:lvl1pPr>
            <a:lvl2pPr>
              <a:defRPr lang="en-US" sz="2800" dirty="0" smtClean="0">
                <a:solidFill>
                  <a:schemeClr val="tx1"/>
                </a:solidFill>
                <a:latin typeface="+mn-lt"/>
                <a:ea typeface="+mn-ea"/>
              </a:defRPr>
            </a:lvl2pPr>
            <a:lvl3pPr>
              <a:defRPr lang="en-US" sz="2800" dirty="0" smtClean="0">
                <a:solidFill>
                  <a:schemeClr val="tx1"/>
                </a:solidFill>
                <a:latin typeface="+mn-lt"/>
                <a:ea typeface="+mn-ea"/>
              </a:defRPr>
            </a:lvl3pPr>
            <a:lvl4pPr>
              <a:defRPr lang="en-US" sz="2400" dirty="0" smtClean="0">
                <a:solidFill>
                  <a:schemeClr val="tx1"/>
                </a:solidFill>
                <a:latin typeface="+mn-lt"/>
                <a:ea typeface="+mn-ea"/>
              </a:defRPr>
            </a:lvl4pPr>
            <a:lvl5pPr>
              <a:defRPr lang="en-US" sz="2400" dirty="0">
                <a:solidFill>
                  <a:schemeClr val="tx1"/>
                </a:solidFill>
                <a:latin typeface="+mn-lt"/>
                <a:ea typeface="+mn-ea"/>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24DF37D9-62ED-4B3D-8CF6-C32604D85B4B}"/>
              </a:ext>
            </a:extLst>
          </p:cNvPr>
          <p:cNvSpPr>
            <a:spLocks noGrp="1"/>
          </p:cNvSpPr>
          <p:nvPr>
            <p:ph type="body" sz="quarter" idx="13" hasCustomPrompt="1"/>
          </p:nvPr>
        </p:nvSpPr>
        <p:spPr>
          <a:xfrm>
            <a:off x="5821291" y="2026919"/>
            <a:ext cx="3960000" cy="679450"/>
          </a:xfrm>
        </p:spPr>
        <p:txBody>
          <a:bodyPr/>
          <a:lstStyle>
            <a:lvl1pPr marL="0" indent="0">
              <a:buNone/>
              <a:defRPr sz="3600" b="1">
                <a:solidFill>
                  <a:schemeClr val="accent2"/>
                </a:solidFill>
              </a:defRPr>
            </a:lvl1pPr>
          </a:lstStyle>
          <a:p>
            <a:pPr lvl="0"/>
            <a:r>
              <a:rPr lang="en-GB" dirty="0"/>
              <a:t>Click to add a title</a:t>
            </a:r>
          </a:p>
        </p:txBody>
      </p:sp>
    </p:spTree>
    <p:extLst>
      <p:ext uri="{BB962C8B-B14F-4D97-AF65-F5344CB8AC3E}">
        <p14:creationId xmlns:p14="http://schemas.microsoft.com/office/powerpoint/2010/main" val="404202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reble Column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1640378" y="526146"/>
            <a:ext cx="10363200" cy="118872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581782" y="2053485"/>
            <a:ext cx="3960000" cy="4910875"/>
          </a:xfrm>
        </p:spPr>
        <p:txBody>
          <a:bodyPr/>
          <a:lstStyle>
            <a:lvl1pPr>
              <a:defRPr lang="en-US" sz="3600" dirty="0" smtClean="0">
                <a:solidFill>
                  <a:schemeClr val="tx1"/>
                </a:solidFill>
                <a:latin typeface="+mn-lt"/>
                <a:ea typeface="+mn-ea"/>
                <a:cs typeface="+mn-cs"/>
              </a:defRPr>
            </a:lvl1pPr>
            <a:lvl2pPr>
              <a:defRPr lang="en-US" sz="2800" dirty="0" smtClean="0">
                <a:solidFill>
                  <a:schemeClr val="tx1"/>
                </a:solidFill>
                <a:latin typeface="+mn-lt"/>
                <a:ea typeface="+mn-ea"/>
              </a:defRPr>
            </a:lvl2pPr>
            <a:lvl3pPr>
              <a:defRPr lang="en-US" sz="2800" dirty="0" smtClean="0">
                <a:solidFill>
                  <a:schemeClr val="tx1"/>
                </a:solidFill>
                <a:latin typeface="+mn-lt"/>
                <a:ea typeface="+mn-ea"/>
              </a:defRPr>
            </a:lvl3pPr>
            <a:lvl4pPr>
              <a:defRPr lang="en-US" sz="2400" dirty="0" smtClean="0">
                <a:solidFill>
                  <a:schemeClr val="tx1"/>
                </a:solidFill>
                <a:latin typeface="+mn-lt"/>
                <a:ea typeface="+mn-ea"/>
              </a:defRPr>
            </a:lvl4pPr>
            <a:lvl5pPr>
              <a:defRPr lang="en-US" sz="2400" dirty="0">
                <a:solidFill>
                  <a:schemeClr val="tx1"/>
                </a:solidFill>
                <a:latin typeface="+mn-lt"/>
                <a:ea typeface="+mn-ea"/>
              </a:defRPr>
            </a:lvl5pPr>
            <a:lvl6pPr>
              <a:defRPr sz="2160"/>
            </a:lvl6pPr>
            <a:lvl7pPr>
              <a:defRPr sz="2160"/>
            </a:lvl7pPr>
            <a:lvl8pPr>
              <a:defRPr sz="2160"/>
            </a:lvl8pPr>
            <a:lvl9pPr>
              <a:defRPr sz="21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0060798" y="2053485"/>
            <a:ext cx="3960001" cy="4911195"/>
          </a:xfrm>
        </p:spPr>
        <p:txBody>
          <a:bodyPr/>
          <a:lstStyle>
            <a:lvl1pPr marL="323850" indent="-323850">
              <a:defRPr lang="en-US" sz="3600" dirty="0" smtClean="0">
                <a:solidFill>
                  <a:schemeClr val="tx1"/>
                </a:solidFill>
                <a:latin typeface="+mn-lt"/>
                <a:ea typeface="+mn-ea"/>
                <a:cs typeface="+mn-cs"/>
              </a:defRPr>
            </a:lvl1pPr>
            <a:lvl2pPr marL="891540" indent="-342900">
              <a:defRPr lang="en-US" sz="2800" dirty="0" smtClean="0">
                <a:solidFill>
                  <a:schemeClr val="tx1"/>
                </a:solidFill>
                <a:latin typeface="+mn-lt"/>
                <a:ea typeface="+mn-ea"/>
              </a:defRPr>
            </a:lvl2pPr>
            <a:lvl3pPr marL="1371600" indent="-274320">
              <a:defRPr lang="en-US" sz="2800" dirty="0" smtClean="0">
                <a:solidFill>
                  <a:schemeClr val="tx1"/>
                </a:solidFill>
                <a:latin typeface="+mn-lt"/>
                <a:ea typeface="+mn-ea"/>
              </a:defRPr>
            </a:lvl3pPr>
            <a:lvl4pPr>
              <a:defRPr sz="2400">
                <a:solidFill>
                  <a:schemeClr val="tx1"/>
                </a:solidFill>
                <a:latin typeface="+mn-lt"/>
              </a:defRPr>
            </a:lvl4pPr>
            <a:lvl5pPr>
              <a:defRPr sz="2400">
                <a:solidFill>
                  <a:schemeClr val="tx1"/>
                </a:solidFill>
                <a:latin typeface="+mn-lt"/>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A067EA1A-3594-45A6-AF39-EE59BE8B6749}"/>
              </a:ext>
            </a:extLst>
          </p:cNvPr>
          <p:cNvSpPr>
            <a:spLocks noGrp="1"/>
          </p:cNvSpPr>
          <p:nvPr>
            <p:ph sz="half" idx="12"/>
          </p:nvPr>
        </p:nvSpPr>
        <p:spPr>
          <a:xfrm>
            <a:off x="5821926" y="2053485"/>
            <a:ext cx="3960000" cy="4910876"/>
          </a:xfrm>
        </p:spPr>
        <p:txBody>
          <a:bodyPr/>
          <a:lstStyle>
            <a:lvl1pPr>
              <a:defRPr lang="en-US" sz="3600" dirty="0" smtClean="0">
                <a:solidFill>
                  <a:schemeClr val="tx1"/>
                </a:solidFill>
                <a:latin typeface="+mn-lt"/>
                <a:ea typeface="+mn-ea"/>
                <a:cs typeface="+mn-cs"/>
              </a:defRPr>
            </a:lvl1pPr>
            <a:lvl2pPr>
              <a:defRPr lang="en-US" sz="2800" dirty="0" smtClean="0">
                <a:solidFill>
                  <a:schemeClr val="tx1"/>
                </a:solidFill>
                <a:latin typeface="+mn-lt"/>
                <a:ea typeface="+mn-ea"/>
              </a:defRPr>
            </a:lvl2pPr>
            <a:lvl3pPr>
              <a:defRPr lang="en-US" sz="2800" dirty="0" smtClean="0">
                <a:solidFill>
                  <a:schemeClr val="tx1"/>
                </a:solidFill>
                <a:latin typeface="+mn-lt"/>
                <a:ea typeface="+mn-ea"/>
              </a:defRPr>
            </a:lvl3pPr>
            <a:lvl4pPr>
              <a:defRPr lang="en-US" sz="2400" dirty="0" smtClean="0">
                <a:solidFill>
                  <a:schemeClr val="tx1"/>
                </a:solidFill>
                <a:latin typeface="+mn-lt"/>
                <a:ea typeface="+mn-ea"/>
              </a:defRPr>
            </a:lvl4pPr>
            <a:lvl5pPr>
              <a:defRPr lang="en-US" sz="2400" dirty="0">
                <a:solidFill>
                  <a:schemeClr val="tx1"/>
                </a:solidFill>
                <a:latin typeface="+mn-lt"/>
                <a:ea typeface="+mn-ea"/>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74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Column with Blank">
    <p:spTree>
      <p:nvGrpSpPr>
        <p:cNvPr id="1" name=""/>
        <p:cNvGrpSpPr/>
        <p:nvPr/>
      </p:nvGrpSpPr>
      <p:grpSpPr>
        <a:xfrm>
          <a:off x="0" y="0"/>
          <a:ext cx="0" cy="0"/>
          <a:chOff x="0" y="0"/>
          <a:chExt cx="0" cy="0"/>
        </a:xfrm>
      </p:grpSpPr>
      <p:sp>
        <p:nvSpPr>
          <p:cNvPr id="2" name="Title 1"/>
          <p:cNvSpPr>
            <a:spLocks noGrp="1"/>
          </p:cNvSpPr>
          <p:nvPr>
            <p:ph type="title"/>
          </p:nvPr>
        </p:nvSpPr>
        <p:spPr>
          <a:xfrm>
            <a:off x="1584960" y="540000"/>
            <a:ext cx="10363200" cy="1188720"/>
          </a:xfrm>
        </p:spPr>
        <p:txBody>
          <a:bodyPr/>
          <a:lstStyle>
            <a:lvl1pPr>
              <a:defRPr>
                <a:solidFill>
                  <a:schemeClr val="tx1"/>
                </a:solidFill>
                <a:cs typeface="Gill Sans"/>
              </a:defRPr>
            </a:lvl1pPr>
          </a:lstStyle>
          <a:p>
            <a:r>
              <a:rPr lang="en-US"/>
              <a:t>Click to edit Master title style</a:t>
            </a:r>
          </a:p>
        </p:txBody>
      </p:sp>
      <p:sp>
        <p:nvSpPr>
          <p:cNvPr id="3" name="Content Placeholder 2"/>
          <p:cNvSpPr>
            <a:spLocks noGrp="1"/>
          </p:cNvSpPr>
          <p:nvPr>
            <p:ph sz="half" idx="1"/>
          </p:nvPr>
        </p:nvSpPr>
        <p:spPr>
          <a:xfrm>
            <a:off x="1584960" y="2026920"/>
            <a:ext cx="6094800" cy="4937760"/>
          </a:xfrm>
        </p:spPr>
        <p:txBody>
          <a:bodyPr/>
          <a:lstStyle>
            <a:lvl1pPr>
              <a:defRPr sz="3360">
                <a:solidFill>
                  <a:schemeClr val="tx1"/>
                </a:solidFill>
              </a:defRPr>
            </a:lvl1pPr>
            <a:lvl2pPr>
              <a:defRPr sz="2880">
                <a:solidFill>
                  <a:schemeClr val="tx1"/>
                </a:solidFill>
              </a:defRPr>
            </a:lvl2pPr>
            <a:lvl3pPr>
              <a:defRPr sz="2400">
                <a:solidFill>
                  <a:schemeClr val="tx1"/>
                </a:solidFill>
              </a:defRPr>
            </a:lvl3pPr>
            <a:lvl4pPr>
              <a:defRPr sz="2160">
                <a:solidFill>
                  <a:schemeClr val="tx1"/>
                </a:solidFill>
              </a:defRPr>
            </a:lvl4pPr>
            <a:lvl5pPr>
              <a:defRPr sz="2160">
                <a:solidFill>
                  <a:schemeClr val="tx1"/>
                </a:solidFill>
              </a:defRPr>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5632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image" Target="../media/image1.png"/><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image" Target="../media/image3.pn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31E81-E887-4C5F-BE70-48035BA30F62}"/>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16E26F-2FE8-4C90-ABFC-21164560E164}"/>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243A31-08A5-43EC-A94B-A5A21DF762CC}"/>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4248372F-5F98-40A2-A570-6CD1A8523016}" type="datetimeFigureOut">
              <a:rPr lang="en-GB" smtClean="0"/>
              <a:t>26/08/2021</a:t>
            </a:fld>
            <a:endParaRPr lang="en-GB"/>
          </a:p>
        </p:txBody>
      </p:sp>
      <p:sp>
        <p:nvSpPr>
          <p:cNvPr id="5" name="Footer Placeholder 4">
            <a:extLst>
              <a:ext uri="{FF2B5EF4-FFF2-40B4-BE49-F238E27FC236}">
                <a16:creationId xmlns:a16="http://schemas.microsoft.com/office/drawing/2014/main" id="{254B8853-A69D-406B-997A-D5DF95678CA0}"/>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3F842E-87B6-4E26-B440-25EE1DE68C2A}"/>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B2E7138B-A717-4DC1-A939-AFA1372C56A3}" type="slidenum">
              <a:rPr lang="en-GB" smtClean="0"/>
              <a:t>‹#›</a:t>
            </a:fld>
            <a:endParaRPr lang="en-GB"/>
          </a:p>
        </p:txBody>
      </p:sp>
    </p:spTree>
    <p:extLst>
      <p:ext uri="{BB962C8B-B14F-4D97-AF65-F5344CB8AC3E}">
        <p14:creationId xmlns:p14="http://schemas.microsoft.com/office/powerpoint/2010/main" val="642569219"/>
      </p:ext>
    </p:extLst>
  </p:cSld>
  <p:clrMap bg1="lt1" tx1="dk1" bg2="lt2" tx2="dk2" accent1="accent1" accent2="accent2" accent3="accent3" accent4="accent4" accent5="accent5" accent6="accent6" hlink="hlink" folHlink="folHlink"/>
  <p:sldLayoutIdLst>
    <p:sldLayoutId id="2147483981" r:id="rId1"/>
    <p:sldLayoutId id="21474840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E04AB0-8B75-4FB9-BFFC-1AC4DECB9540}"/>
              </a:ext>
            </a:extLst>
          </p:cNvPr>
          <p:cNvSpPr/>
          <p:nvPr userDrawn="1"/>
        </p:nvSpPr>
        <p:spPr bwMode="auto">
          <a:xfrm>
            <a:off x="0" y="7162800"/>
            <a:ext cx="146304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026" name="Rectangle 2"/>
          <p:cNvSpPr>
            <a:spLocks noGrp="1" noChangeArrowheads="1"/>
          </p:cNvSpPr>
          <p:nvPr>
            <p:ph type="title"/>
          </p:nvPr>
        </p:nvSpPr>
        <p:spPr bwMode="auto">
          <a:xfrm>
            <a:off x="1584960" y="731520"/>
            <a:ext cx="10363200" cy="118872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584960" y="2026920"/>
            <a:ext cx="12435840" cy="4937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9C83FFE6-F862-4F0B-911A-B7BA2E927138}"/>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3" name="Picture 2" descr="Logo&#10;&#10;Description automatically generated">
            <a:extLst>
              <a:ext uri="{FF2B5EF4-FFF2-40B4-BE49-F238E27FC236}">
                <a16:creationId xmlns:a16="http://schemas.microsoft.com/office/drawing/2014/main" id="{AEE6438E-0A28-470B-B47C-06E675FAF11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4" name="TextBox 3">
            <a:extLst>
              <a:ext uri="{FF2B5EF4-FFF2-40B4-BE49-F238E27FC236}">
                <a16:creationId xmlns:a16="http://schemas.microsoft.com/office/drawing/2014/main" id="{266233CC-7D0F-4DC9-8C3C-DB8137256DC8}"/>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bg1"/>
                </a:solidFill>
              </a:rPr>
              <a:t>@indiacloudsec</a:t>
            </a:r>
          </a:p>
        </p:txBody>
      </p:sp>
      <p:pic>
        <p:nvPicPr>
          <p:cNvPr id="6" name="Picture 5" descr="A picture containing ax, vector graphics&#10;&#10;Description automatically generated">
            <a:extLst>
              <a:ext uri="{FF2B5EF4-FFF2-40B4-BE49-F238E27FC236}">
                <a16:creationId xmlns:a16="http://schemas.microsoft.com/office/drawing/2014/main" id="{61BA37F1-7254-4A8E-977A-3C84C89797D3}"/>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0" name="Picture 9" descr="A picture containing ax, vector graphics&#10;&#10;Description automatically generated">
            <a:extLst>
              <a:ext uri="{FF2B5EF4-FFF2-40B4-BE49-F238E27FC236}">
                <a16:creationId xmlns:a16="http://schemas.microsoft.com/office/drawing/2014/main" id="{63991E93-DC61-42C7-8326-3C3196265066}"/>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2" name="TextBox 11">
            <a:extLst>
              <a:ext uri="{FF2B5EF4-FFF2-40B4-BE49-F238E27FC236}">
                <a16:creationId xmlns:a16="http://schemas.microsoft.com/office/drawing/2014/main" id="{60012912-42A9-491D-A32F-AB69642A6821}"/>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bg1"/>
                </a:solidFill>
              </a:rPr>
              <a:t>#ICSS2021</a:t>
            </a:r>
          </a:p>
        </p:txBody>
      </p:sp>
    </p:spTree>
    <p:extLst>
      <p:ext uri="{BB962C8B-B14F-4D97-AF65-F5344CB8AC3E}">
        <p14:creationId xmlns:p14="http://schemas.microsoft.com/office/powerpoint/2010/main" val="1369730953"/>
      </p:ext>
    </p:extLst>
  </p:cSld>
  <p:clrMap bg1="lt1" tx1="dk1" bg2="lt2" tx2="dk2" accent1="accent1" accent2="accent2" accent3="accent3" accent4="accent4" accent5="accent5" accent6="accent6" hlink="hlink" folHlink="folHlink"/>
  <p:sldLayoutIdLst>
    <p:sldLayoutId id="2147483879" r:id="rId1"/>
    <p:sldLayoutId id="2147483987" r:id="rId2"/>
    <p:sldLayoutId id="2147483882" r:id="rId3"/>
    <p:sldLayoutId id="2147483984" r:id="rId4"/>
    <p:sldLayoutId id="2147483985" r:id="rId5"/>
    <p:sldLayoutId id="2147483988" r:id="rId6"/>
    <p:sldLayoutId id="2147483921" r:id="rId7"/>
    <p:sldLayoutId id="2147484022" r:id="rId8"/>
    <p:sldLayoutId id="2147484024" r:id="rId9"/>
    <p:sldLayoutId id="2147484032" r:id="rId10"/>
    <p:sldLayoutId id="2147484025" r:id="rId11"/>
    <p:sldLayoutId id="2147484026" r:id="rId12"/>
    <p:sldLayoutId id="2147484027" r:id="rId13"/>
    <p:sldLayoutId id="2147484028" r:id="rId14"/>
    <p:sldLayoutId id="2147484029" r:id="rId15"/>
    <p:sldLayoutId id="2147484030" r:id="rId16"/>
    <p:sldLayoutId id="2147484031" r:id="rId17"/>
    <p:sldLayoutId id="2147483884" r:id="rId18"/>
    <p:sldLayoutId id="2147484019" r:id="rId19"/>
    <p:sldLayoutId id="2147484033" r:id="rId20"/>
    <p:sldLayoutId id="2147483980" r:id="rId21"/>
    <p:sldLayoutId id="2147484034" r:id="rId22"/>
    <p:sldLayoutId id="2147484036" r:id="rId23"/>
    <p:sldLayoutId id="2147484039" r:id="rId24"/>
  </p:sldLayoutIdLst>
  <p:hf sldNum="0" hdr="0" dt="0"/>
  <p:txStyles>
    <p:titleStyle>
      <a:lvl1pPr algn="l" rtl="0" eaLnBrk="1" fontAlgn="base" hangingPunct="1">
        <a:lnSpc>
          <a:spcPct val="80000"/>
        </a:lnSpc>
        <a:spcBef>
          <a:spcPct val="0"/>
        </a:spcBef>
        <a:spcAft>
          <a:spcPct val="0"/>
        </a:spcAft>
        <a:defRPr sz="4400" b="0">
          <a:solidFill>
            <a:schemeClr val="tx1"/>
          </a:solidFill>
          <a:latin typeface="Segoe UI Light" panose="020B0502040204020203" pitchFamily="34" charset="0"/>
          <a:ea typeface="+mj-ea"/>
          <a:cs typeface="Segoe UI Light" panose="020B0502040204020203" pitchFamily="34" charset="0"/>
        </a:defRPr>
      </a:lvl1pPr>
      <a:lvl2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2pPr>
      <a:lvl3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3pPr>
      <a:lvl4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4pPr>
      <a:lvl5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5pPr>
      <a:lvl6pPr marL="54864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6pPr>
      <a:lvl7pPr marL="109728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7pPr>
      <a:lvl8pPr marL="164592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8pPr>
      <a:lvl9pPr marL="219456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9pPr>
    </p:titleStyle>
    <p:bodyStyle>
      <a:lvl1pPr marL="323850" indent="-323850" algn="l" rtl="0" eaLnBrk="1" fontAlgn="base" hangingPunct="1">
        <a:spcBef>
          <a:spcPct val="20000"/>
        </a:spcBef>
        <a:spcAft>
          <a:spcPct val="0"/>
        </a:spcAft>
        <a:buClr>
          <a:schemeClr val="tx1"/>
        </a:buClr>
        <a:buFont typeface="Arial" panose="020B0604020202020204" pitchFamily="34" charset="0"/>
        <a:buChar char="•"/>
        <a:defRPr lang="en-US" sz="2800" dirty="0" smtClean="0">
          <a:solidFill>
            <a:schemeClr val="tx1"/>
          </a:solidFill>
          <a:latin typeface="Segoe UI Light" panose="020B0502040204020203" pitchFamily="34" charset="0"/>
          <a:ea typeface="+mn-ea"/>
          <a:cs typeface="Segoe UI Light" panose="020B0502040204020203" pitchFamily="34" charset="0"/>
        </a:defRPr>
      </a:lvl1pPr>
      <a:lvl2pPr marL="891540" indent="-34290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2pPr>
      <a:lvl3pPr marL="1371600" indent="-27432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3pPr>
      <a:lvl4pPr marL="1874520" indent="-27432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4pPr>
      <a:lvl5pPr marL="2377440" indent="-27432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5pPr>
      <a:lvl6pPr marL="2926080" indent="-274320" algn="l" rtl="0" eaLnBrk="1" fontAlgn="base" hangingPunct="1">
        <a:spcBef>
          <a:spcPct val="20000"/>
        </a:spcBef>
        <a:spcAft>
          <a:spcPct val="0"/>
        </a:spcAft>
        <a:buClr>
          <a:srgbClr val="FF9900"/>
        </a:buClr>
        <a:buChar char="»"/>
        <a:defRPr sz="1920">
          <a:solidFill>
            <a:srgbClr val="666666"/>
          </a:solidFill>
          <a:latin typeface="+mn-lt"/>
          <a:ea typeface="+mn-ea"/>
        </a:defRPr>
      </a:lvl6pPr>
      <a:lvl7pPr marL="3474720" indent="-274320" algn="l" rtl="0" eaLnBrk="1" fontAlgn="base" hangingPunct="1">
        <a:spcBef>
          <a:spcPct val="20000"/>
        </a:spcBef>
        <a:spcAft>
          <a:spcPct val="0"/>
        </a:spcAft>
        <a:buClr>
          <a:srgbClr val="FF9900"/>
        </a:buClr>
        <a:buChar char="»"/>
        <a:defRPr sz="1920">
          <a:solidFill>
            <a:srgbClr val="666666"/>
          </a:solidFill>
          <a:latin typeface="+mn-lt"/>
          <a:ea typeface="+mn-ea"/>
        </a:defRPr>
      </a:lvl7pPr>
      <a:lvl8pPr marL="4023360" indent="-274320" algn="l" rtl="0" eaLnBrk="1" fontAlgn="base" hangingPunct="1">
        <a:spcBef>
          <a:spcPct val="20000"/>
        </a:spcBef>
        <a:spcAft>
          <a:spcPct val="0"/>
        </a:spcAft>
        <a:buClr>
          <a:srgbClr val="FF9900"/>
        </a:buClr>
        <a:buChar char="»"/>
        <a:defRPr sz="1920">
          <a:solidFill>
            <a:srgbClr val="666666"/>
          </a:solidFill>
          <a:latin typeface="+mn-lt"/>
          <a:ea typeface="+mn-ea"/>
        </a:defRPr>
      </a:lvl8pPr>
      <a:lvl9pPr marL="4572000" indent="-274320" algn="l" rtl="0" eaLnBrk="1" fontAlgn="base" hangingPunct="1">
        <a:spcBef>
          <a:spcPct val="20000"/>
        </a:spcBef>
        <a:spcAft>
          <a:spcPct val="0"/>
        </a:spcAft>
        <a:buClr>
          <a:srgbClr val="FF9900"/>
        </a:buClr>
        <a:buChar char="»"/>
        <a:defRPr sz="1920">
          <a:solidFill>
            <a:srgbClr val="666666"/>
          </a:solidFill>
          <a:latin typeface="+mn-lt"/>
          <a:ea typeface="+mn-ea"/>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E04AB0-8B75-4FB9-BFFC-1AC4DECB9540}"/>
              </a:ext>
            </a:extLst>
          </p:cNvPr>
          <p:cNvSpPr/>
          <p:nvPr userDrawn="1"/>
        </p:nvSpPr>
        <p:spPr bwMode="auto">
          <a:xfrm>
            <a:off x="0" y="7162800"/>
            <a:ext cx="146304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026" name="Rectangle 2"/>
          <p:cNvSpPr>
            <a:spLocks noGrp="1" noChangeArrowheads="1"/>
          </p:cNvSpPr>
          <p:nvPr>
            <p:ph type="title"/>
          </p:nvPr>
        </p:nvSpPr>
        <p:spPr bwMode="auto">
          <a:xfrm>
            <a:off x="1584960" y="731520"/>
            <a:ext cx="10363200" cy="118872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584960" y="2026920"/>
            <a:ext cx="12435840" cy="493776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a:extLst>
              <a:ext uri="{FF2B5EF4-FFF2-40B4-BE49-F238E27FC236}">
                <a16:creationId xmlns:a16="http://schemas.microsoft.com/office/drawing/2014/main" id="{9C83FFE6-F862-4F0B-911A-B7BA2E9271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42348"/>
            <a:ext cx="14630400" cy="687251"/>
          </a:xfrm>
          <a:prstGeom prst="rect">
            <a:avLst/>
          </a:prstGeom>
        </p:spPr>
      </p:pic>
      <p:pic>
        <p:nvPicPr>
          <p:cNvPr id="3" name="Picture 2" descr="Logo&#10;&#10;Description automatically generated">
            <a:extLst>
              <a:ext uri="{FF2B5EF4-FFF2-40B4-BE49-F238E27FC236}">
                <a16:creationId xmlns:a16="http://schemas.microsoft.com/office/drawing/2014/main" id="{AEE6438E-0A28-470B-B47C-06E675FAF11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8489" y="7542348"/>
            <a:ext cx="1455926" cy="687252"/>
          </a:xfrm>
          <a:prstGeom prst="rect">
            <a:avLst/>
          </a:prstGeom>
        </p:spPr>
      </p:pic>
      <p:sp>
        <p:nvSpPr>
          <p:cNvPr id="4" name="TextBox 3">
            <a:extLst>
              <a:ext uri="{FF2B5EF4-FFF2-40B4-BE49-F238E27FC236}">
                <a16:creationId xmlns:a16="http://schemas.microsoft.com/office/drawing/2014/main" id="{266233CC-7D0F-4DC9-8C3C-DB8137256DC8}"/>
              </a:ext>
            </a:extLst>
          </p:cNvPr>
          <p:cNvSpPr txBox="1"/>
          <p:nvPr userDrawn="1"/>
        </p:nvSpPr>
        <p:spPr>
          <a:xfrm>
            <a:off x="10100926" y="7744515"/>
            <a:ext cx="2025066" cy="415498"/>
          </a:xfrm>
          <a:prstGeom prst="rect">
            <a:avLst/>
          </a:prstGeom>
          <a:noFill/>
          <a:ln>
            <a:noFill/>
          </a:ln>
        </p:spPr>
        <p:txBody>
          <a:bodyPr wrap="square" rtlCol="0">
            <a:spAutoFit/>
          </a:bodyPr>
          <a:lstStyle/>
          <a:p>
            <a:pPr algn="r"/>
            <a:r>
              <a:rPr lang="en-US" dirty="0">
                <a:solidFill>
                  <a:schemeClr val="bg1"/>
                </a:solidFill>
              </a:rPr>
              <a:t>@indiacloudsec</a:t>
            </a:r>
          </a:p>
        </p:txBody>
      </p:sp>
      <p:pic>
        <p:nvPicPr>
          <p:cNvPr id="6" name="Picture 5" descr="A picture containing ax, vector graphics&#10;&#10;Description automatically generated">
            <a:extLst>
              <a:ext uri="{FF2B5EF4-FFF2-40B4-BE49-F238E27FC236}">
                <a16:creationId xmlns:a16="http://schemas.microsoft.com/office/drawing/2014/main" id="{61BA37F1-7254-4A8E-977A-3C84C89797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15415" y="7727904"/>
            <a:ext cx="393652" cy="393652"/>
          </a:xfrm>
          <a:prstGeom prst="rect">
            <a:avLst/>
          </a:prstGeom>
        </p:spPr>
      </p:pic>
      <p:pic>
        <p:nvPicPr>
          <p:cNvPr id="10" name="Picture 9" descr="A picture containing ax, vector graphics&#10;&#10;Description automatically generated">
            <a:extLst>
              <a:ext uri="{FF2B5EF4-FFF2-40B4-BE49-F238E27FC236}">
                <a16:creationId xmlns:a16="http://schemas.microsoft.com/office/drawing/2014/main" id="{63991E93-DC61-42C7-8326-3C3196265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390300" y="7732295"/>
            <a:ext cx="393652" cy="393652"/>
          </a:xfrm>
          <a:prstGeom prst="rect">
            <a:avLst/>
          </a:prstGeom>
        </p:spPr>
      </p:pic>
      <p:sp>
        <p:nvSpPr>
          <p:cNvPr id="12" name="TextBox 11">
            <a:extLst>
              <a:ext uri="{FF2B5EF4-FFF2-40B4-BE49-F238E27FC236}">
                <a16:creationId xmlns:a16="http://schemas.microsoft.com/office/drawing/2014/main" id="{60012912-42A9-491D-A32F-AB69642A6821}"/>
              </a:ext>
            </a:extLst>
          </p:cNvPr>
          <p:cNvSpPr txBox="1"/>
          <p:nvPr userDrawn="1"/>
        </p:nvSpPr>
        <p:spPr>
          <a:xfrm>
            <a:off x="12789870" y="7744515"/>
            <a:ext cx="1438660" cy="415498"/>
          </a:xfrm>
          <a:prstGeom prst="rect">
            <a:avLst/>
          </a:prstGeom>
          <a:noFill/>
          <a:ln>
            <a:noFill/>
          </a:ln>
        </p:spPr>
        <p:txBody>
          <a:bodyPr wrap="square" rtlCol="0">
            <a:spAutoFit/>
          </a:bodyPr>
          <a:lstStyle/>
          <a:p>
            <a:pPr algn="r"/>
            <a:r>
              <a:rPr lang="en-US" dirty="0">
                <a:solidFill>
                  <a:schemeClr val="bg1"/>
                </a:solidFill>
              </a:rPr>
              <a:t>#ICSS2021</a:t>
            </a:r>
          </a:p>
        </p:txBody>
      </p:sp>
    </p:spTree>
    <p:extLst>
      <p:ext uri="{BB962C8B-B14F-4D97-AF65-F5344CB8AC3E}">
        <p14:creationId xmlns:p14="http://schemas.microsoft.com/office/powerpoint/2010/main" val="3805760898"/>
      </p:ext>
    </p:extLst>
  </p:cSld>
  <p:clrMap bg1="lt1" tx1="dk1" bg2="lt2" tx2="dk2" accent1="accent1" accent2="accent2" accent3="accent3" accent4="accent4" accent5="accent5" accent6="accent6" hlink="hlink" folHlink="folHlink"/>
  <p:sldLayoutIdLst>
    <p:sldLayoutId id="2147484037" r:id="rId1"/>
  </p:sldLayoutIdLst>
  <p:hf sldNum="0" hdr="0" dt="0"/>
  <p:txStyles>
    <p:titleStyle>
      <a:lvl1pPr algn="l" rtl="0" eaLnBrk="1" fontAlgn="base" hangingPunct="1">
        <a:lnSpc>
          <a:spcPct val="80000"/>
        </a:lnSpc>
        <a:spcBef>
          <a:spcPct val="0"/>
        </a:spcBef>
        <a:spcAft>
          <a:spcPct val="0"/>
        </a:spcAft>
        <a:defRPr sz="4400" b="0">
          <a:solidFill>
            <a:schemeClr val="tx1"/>
          </a:solidFill>
          <a:latin typeface="Segoe UI Light" panose="020B0502040204020203" pitchFamily="34" charset="0"/>
          <a:ea typeface="+mj-ea"/>
          <a:cs typeface="Segoe UI Light" panose="020B0502040204020203" pitchFamily="34" charset="0"/>
        </a:defRPr>
      </a:lvl1pPr>
      <a:lvl2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2pPr>
      <a:lvl3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3pPr>
      <a:lvl4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4pPr>
      <a:lvl5pPr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5pPr>
      <a:lvl6pPr marL="54864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6pPr>
      <a:lvl7pPr marL="109728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7pPr>
      <a:lvl8pPr marL="164592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8pPr>
      <a:lvl9pPr marL="2194560" algn="l" rtl="0" eaLnBrk="1" fontAlgn="base" hangingPunct="1">
        <a:lnSpc>
          <a:spcPct val="80000"/>
        </a:lnSpc>
        <a:spcBef>
          <a:spcPct val="0"/>
        </a:spcBef>
        <a:spcAft>
          <a:spcPct val="0"/>
        </a:spcAft>
        <a:defRPr sz="4320" b="1">
          <a:solidFill>
            <a:srgbClr val="666666"/>
          </a:solidFill>
          <a:latin typeface="Arial" pitchFamily="-110" charset="0"/>
          <a:ea typeface="ＭＳ Ｐゴシック" pitchFamily="-110" charset="-128"/>
          <a:cs typeface="ＭＳ Ｐゴシック" pitchFamily="-110" charset="-128"/>
        </a:defRPr>
      </a:lvl9pPr>
    </p:titleStyle>
    <p:bodyStyle>
      <a:lvl1pPr marL="323850" indent="-323850" algn="l" rtl="0" eaLnBrk="1" fontAlgn="base" hangingPunct="1">
        <a:spcBef>
          <a:spcPct val="20000"/>
        </a:spcBef>
        <a:spcAft>
          <a:spcPct val="0"/>
        </a:spcAft>
        <a:buClr>
          <a:schemeClr val="tx1"/>
        </a:buClr>
        <a:buFont typeface="Arial" panose="020B0604020202020204" pitchFamily="34" charset="0"/>
        <a:buChar char="•"/>
        <a:defRPr lang="en-US" sz="2800" dirty="0" smtClean="0">
          <a:solidFill>
            <a:schemeClr val="tx1"/>
          </a:solidFill>
          <a:latin typeface="Segoe UI Light" panose="020B0502040204020203" pitchFamily="34" charset="0"/>
          <a:ea typeface="+mn-ea"/>
          <a:cs typeface="Segoe UI Light" panose="020B0502040204020203" pitchFamily="34" charset="0"/>
        </a:defRPr>
      </a:lvl1pPr>
      <a:lvl2pPr marL="891540" indent="-34290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2pPr>
      <a:lvl3pPr marL="1371600" indent="-27432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3pPr>
      <a:lvl4pPr marL="1874520" indent="-27432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4pPr>
      <a:lvl5pPr marL="2377440" indent="-274320" algn="l" rtl="0" eaLnBrk="1" fontAlgn="base" hangingPunct="1">
        <a:spcBef>
          <a:spcPct val="20000"/>
        </a:spcBef>
        <a:spcAft>
          <a:spcPct val="0"/>
        </a:spcAft>
        <a:buClr>
          <a:schemeClr val="tx1"/>
        </a:buClr>
        <a:buFont typeface="Arial" panose="020B0604020202020204" pitchFamily="34" charset="0"/>
        <a:buChar char="•"/>
        <a:defRPr sz="2000">
          <a:solidFill>
            <a:schemeClr val="tx1"/>
          </a:solidFill>
          <a:latin typeface="Segoe UI Light" panose="020B0502040204020203" pitchFamily="34" charset="0"/>
          <a:ea typeface="+mn-ea"/>
          <a:cs typeface="Segoe UI Light" panose="020B0502040204020203" pitchFamily="34" charset="0"/>
        </a:defRPr>
      </a:lvl5pPr>
      <a:lvl6pPr marL="2926080" indent="-274320" algn="l" rtl="0" eaLnBrk="1" fontAlgn="base" hangingPunct="1">
        <a:spcBef>
          <a:spcPct val="20000"/>
        </a:spcBef>
        <a:spcAft>
          <a:spcPct val="0"/>
        </a:spcAft>
        <a:buClr>
          <a:srgbClr val="FF9900"/>
        </a:buClr>
        <a:buChar char="»"/>
        <a:defRPr sz="1920">
          <a:solidFill>
            <a:srgbClr val="666666"/>
          </a:solidFill>
          <a:latin typeface="+mn-lt"/>
          <a:ea typeface="+mn-ea"/>
        </a:defRPr>
      </a:lvl6pPr>
      <a:lvl7pPr marL="3474720" indent="-274320" algn="l" rtl="0" eaLnBrk="1" fontAlgn="base" hangingPunct="1">
        <a:spcBef>
          <a:spcPct val="20000"/>
        </a:spcBef>
        <a:spcAft>
          <a:spcPct val="0"/>
        </a:spcAft>
        <a:buClr>
          <a:srgbClr val="FF9900"/>
        </a:buClr>
        <a:buChar char="»"/>
        <a:defRPr sz="1920">
          <a:solidFill>
            <a:srgbClr val="666666"/>
          </a:solidFill>
          <a:latin typeface="+mn-lt"/>
          <a:ea typeface="+mn-ea"/>
        </a:defRPr>
      </a:lvl7pPr>
      <a:lvl8pPr marL="4023360" indent="-274320" algn="l" rtl="0" eaLnBrk="1" fontAlgn="base" hangingPunct="1">
        <a:spcBef>
          <a:spcPct val="20000"/>
        </a:spcBef>
        <a:spcAft>
          <a:spcPct val="0"/>
        </a:spcAft>
        <a:buClr>
          <a:srgbClr val="FF9900"/>
        </a:buClr>
        <a:buChar char="»"/>
        <a:defRPr sz="1920">
          <a:solidFill>
            <a:srgbClr val="666666"/>
          </a:solidFill>
          <a:latin typeface="+mn-lt"/>
          <a:ea typeface="+mn-ea"/>
        </a:defRPr>
      </a:lvl8pPr>
      <a:lvl9pPr marL="4572000" indent="-274320" algn="l" rtl="0" eaLnBrk="1" fontAlgn="base" hangingPunct="1">
        <a:spcBef>
          <a:spcPct val="20000"/>
        </a:spcBef>
        <a:spcAft>
          <a:spcPct val="0"/>
        </a:spcAft>
        <a:buClr>
          <a:srgbClr val="FF9900"/>
        </a:buClr>
        <a:buChar char="»"/>
        <a:defRPr sz="1920">
          <a:solidFill>
            <a:srgbClr val="666666"/>
          </a:solidFill>
          <a:latin typeface="+mn-lt"/>
          <a:ea typeface="+mn-ea"/>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hyperlink" Target="https://pl.wikipedia.org/wiki/Demo_(muzyka)" TargetMode="External"/><Relationship Id="rId2" Type="http://schemas.openxmlformats.org/officeDocument/2006/relationships/image" Target="../media/image35.jpg"/><Relationship Id="rId1" Type="http://schemas.openxmlformats.org/officeDocument/2006/relationships/slideLayout" Target="../slideLayouts/slideLayout22.xml"/><Relationship Id="rId4"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m365sandc.tech/home" TargetMode="External"/><Relationship Id="rId7" Type="http://schemas.openxmlformats.org/officeDocument/2006/relationships/hyperlink" Target="https://powerplatform.london/Home" TargetMode="External"/><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s://greyhatbeard.com/" TargetMode="External"/><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hyperlink" Target="https://forms.office.com/r/numyHDyk8y" TargetMode="Externa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1A6E-F895-4367-9BF7-0ED4127E7E11}"/>
              </a:ext>
            </a:extLst>
          </p:cNvPr>
          <p:cNvSpPr>
            <a:spLocks noGrp="1"/>
          </p:cNvSpPr>
          <p:nvPr>
            <p:ph type="title"/>
          </p:nvPr>
        </p:nvSpPr>
        <p:spPr>
          <a:xfrm>
            <a:off x="1584960" y="2107536"/>
            <a:ext cx="8204499" cy="1188720"/>
          </a:xfrm>
        </p:spPr>
        <p:txBody>
          <a:bodyPr>
            <a:normAutofit fontScale="90000"/>
          </a:bodyPr>
          <a:lstStyle/>
          <a:p>
            <a:pPr algn="l"/>
            <a:r>
              <a:rPr lang="en-GB" sz="6000" b="1" dirty="0"/>
              <a:t>Am I Entitled?</a:t>
            </a:r>
            <a:br>
              <a:rPr lang="en-GB" sz="6000" b="1" dirty="0"/>
            </a:br>
            <a:r>
              <a:rPr lang="en-GB" sz="6000" b="1" dirty="0"/>
              <a:t>How to manage access with Azure AD Entitlements</a:t>
            </a:r>
            <a:endParaRPr lang="en-BE" dirty="0"/>
          </a:p>
        </p:txBody>
      </p:sp>
      <p:sp>
        <p:nvSpPr>
          <p:cNvPr id="3" name="Subtitle 2">
            <a:extLst>
              <a:ext uri="{FF2B5EF4-FFF2-40B4-BE49-F238E27FC236}">
                <a16:creationId xmlns:a16="http://schemas.microsoft.com/office/drawing/2014/main" id="{130BB1B4-8245-4468-AFA5-26B9BCBFBED6}"/>
              </a:ext>
            </a:extLst>
          </p:cNvPr>
          <p:cNvSpPr>
            <a:spLocks noGrp="1"/>
          </p:cNvSpPr>
          <p:nvPr>
            <p:ph type="subTitle" idx="1"/>
          </p:nvPr>
        </p:nvSpPr>
        <p:spPr>
          <a:xfrm>
            <a:off x="1584960" y="5025697"/>
            <a:ext cx="10363199" cy="614928"/>
          </a:xfrm>
        </p:spPr>
        <p:txBody>
          <a:bodyPr>
            <a:normAutofit/>
          </a:bodyPr>
          <a:lstStyle/>
          <a:p>
            <a:pPr algn="l"/>
            <a:r>
              <a:rPr lang="en-GB" dirty="0"/>
              <a:t>India Cloud Security Summit</a:t>
            </a:r>
            <a:endParaRPr lang="en-BE" dirty="0"/>
          </a:p>
        </p:txBody>
      </p:sp>
      <p:sp>
        <p:nvSpPr>
          <p:cNvPr id="5" name="Text Placeholder 4">
            <a:extLst>
              <a:ext uri="{FF2B5EF4-FFF2-40B4-BE49-F238E27FC236}">
                <a16:creationId xmlns:a16="http://schemas.microsoft.com/office/drawing/2014/main" id="{DCE685DA-0DFC-4623-87AE-B227E27197D3}"/>
              </a:ext>
            </a:extLst>
          </p:cNvPr>
          <p:cNvSpPr>
            <a:spLocks noGrp="1"/>
          </p:cNvSpPr>
          <p:nvPr>
            <p:ph type="body" sz="quarter" idx="10"/>
          </p:nvPr>
        </p:nvSpPr>
        <p:spPr>
          <a:xfrm>
            <a:off x="1584960" y="5928750"/>
            <a:ext cx="4378960" cy="435632"/>
          </a:xfrm>
        </p:spPr>
        <p:txBody>
          <a:bodyPr/>
          <a:lstStyle/>
          <a:p>
            <a:r>
              <a:rPr lang="en-US" dirty="0"/>
              <a:t>Al Eardley • @al_eardley</a:t>
            </a:r>
            <a:endParaRPr lang="en-GB" dirty="0"/>
          </a:p>
        </p:txBody>
      </p:sp>
      <p:sp>
        <p:nvSpPr>
          <p:cNvPr id="7" name="Text Placeholder 6">
            <a:extLst>
              <a:ext uri="{FF2B5EF4-FFF2-40B4-BE49-F238E27FC236}">
                <a16:creationId xmlns:a16="http://schemas.microsoft.com/office/drawing/2014/main" id="{BF9DFA64-C520-4CAA-BEF5-29D7DB5D99D6}"/>
              </a:ext>
            </a:extLst>
          </p:cNvPr>
          <p:cNvSpPr>
            <a:spLocks noGrp="1"/>
          </p:cNvSpPr>
          <p:nvPr>
            <p:ph type="body" sz="quarter" idx="11"/>
          </p:nvPr>
        </p:nvSpPr>
        <p:spPr>
          <a:xfrm>
            <a:off x="1584960" y="6652507"/>
            <a:ext cx="2880360" cy="344804"/>
          </a:xfrm>
        </p:spPr>
        <p:txBody>
          <a:bodyPr/>
          <a:lstStyle/>
          <a:p>
            <a:r>
              <a:rPr lang="en-GB" dirty="0"/>
              <a:t>28 August 2021</a:t>
            </a:r>
          </a:p>
        </p:txBody>
      </p:sp>
    </p:spTree>
    <p:extLst>
      <p:ext uri="{BB962C8B-B14F-4D97-AF65-F5344CB8AC3E}">
        <p14:creationId xmlns:p14="http://schemas.microsoft.com/office/powerpoint/2010/main" val="39444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9F83-FFC1-48E1-A0A2-5AF3267FFF40}"/>
              </a:ext>
            </a:extLst>
          </p:cNvPr>
          <p:cNvSpPr>
            <a:spLocks noGrp="1"/>
          </p:cNvSpPr>
          <p:nvPr>
            <p:ph type="title"/>
          </p:nvPr>
        </p:nvSpPr>
        <p:spPr/>
        <p:txBody>
          <a:bodyPr wrap="square" anchor="ctr">
            <a:normAutofit/>
          </a:bodyPr>
          <a:lstStyle/>
          <a:p>
            <a:r>
              <a:rPr lang="en-GB" dirty="0"/>
              <a:t>External Partners</a:t>
            </a:r>
          </a:p>
        </p:txBody>
      </p:sp>
      <p:graphicFrame>
        <p:nvGraphicFramePr>
          <p:cNvPr id="5" name="Content Placeholder 2">
            <a:extLst>
              <a:ext uri="{FF2B5EF4-FFF2-40B4-BE49-F238E27FC236}">
                <a16:creationId xmlns:a16="http://schemas.microsoft.com/office/drawing/2014/main" id="{645D2161-DC5A-4873-87D4-3F38DCEE40AA}"/>
              </a:ext>
            </a:extLst>
          </p:cNvPr>
          <p:cNvGraphicFramePr>
            <a:graphicFrameLocks noGrp="1"/>
          </p:cNvGraphicFramePr>
          <p:nvPr>
            <p:ph idx="1"/>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8103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01CB-29C4-4811-9659-A6DCF4FFB4D2}"/>
              </a:ext>
            </a:extLst>
          </p:cNvPr>
          <p:cNvSpPr>
            <a:spLocks noGrp="1"/>
          </p:cNvSpPr>
          <p:nvPr>
            <p:ph type="title"/>
          </p:nvPr>
        </p:nvSpPr>
        <p:spPr/>
        <p:txBody>
          <a:bodyPr/>
          <a:lstStyle/>
          <a:p>
            <a:r>
              <a:rPr lang="en-GB" dirty="0"/>
              <a:t>The solution</a:t>
            </a:r>
          </a:p>
        </p:txBody>
      </p:sp>
      <p:pic>
        <p:nvPicPr>
          <p:cNvPr id="5" name="Picture Placeholder 4" descr="Abstract picture of the brain made up of patterns">
            <a:extLst>
              <a:ext uri="{FF2B5EF4-FFF2-40B4-BE49-F238E27FC236}">
                <a16:creationId xmlns:a16="http://schemas.microsoft.com/office/drawing/2014/main" id="{B08EEBD8-13FC-450C-86A2-3838953B4CD6}"/>
              </a:ext>
            </a:extLst>
          </p:cNvPr>
          <p:cNvPicPr>
            <a:picLocks noGrp="1" noChangeAspect="1"/>
          </p:cNvPicPr>
          <p:nvPr>
            <p:ph type="pic" sz="quarter" idx="10"/>
          </p:nvPr>
        </p:nvPicPr>
        <p:blipFill>
          <a:blip r:embed="rId2"/>
          <a:srcRect l="17097" r="17097"/>
          <a:stretch>
            <a:fillRect/>
          </a:stretch>
        </p:blipFill>
        <p:spPr/>
      </p:pic>
    </p:spTree>
    <p:extLst>
      <p:ext uri="{BB962C8B-B14F-4D97-AF65-F5344CB8AC3E}">
        <p14:creationId xmlns:p14="http://schemas.microsoft.com/office/powerpoint/2010/main" val="118957076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B9C8-CFD3-4BAD-95A3-D678E18AF75B}"/>
              </a:ext>
            </a:extLst>
          </p:cNvPr>
          <p:cNvSpPr>
            <a:spLocks noGrp="1"/>
          </p:cNvSpPr>
          <p:nvPr>
            <p:ph type="title"/>
          </p:nvPr>
        </p:nvSpPr>
        <p:spPr/>
        <p:txBody>
          <a:bodyPr/>
          <a:lstStyle/>
          <a:p>
            <a:r>
              <a:rPr lang="en-GB" dirty="0"/>
              <a:t>Entitlements</a:t>
            </a:r>
          </a:p>
        </p:txBody>
      </p:sp>
      <p:sp>
        <p:nvSpPr>
          <p:cNvPr id="3" name="Content Placeholder 2">
            <a:extLst>
              <a:ext uri="{FF2B5EF4-FFF2-40B4-BE49-F238E27FC236}">
                <a16:creationId xmlns:a16="http://schemas.microsoft.com/office/drawing/2014/main" id="{11AC5A24-A949-42C3-B767-BCF8A5DAA941}"/>
              </a:ext>
            </a:extLst>
          </p:cNvPr>
          <p:cNvSpPr>
            <a:spLocks noGrp="1"/>
          </p:cNvSpPr>
          <p:nvPr>
            <p:ph idx="1"/>
          </p:nvPr>
        </p:nvSpPr>
        <p:spPr/>
        <p:txBody>
          <a:bodyPr/>
          <a:lstStyle/>
          <a:p>
            <a:r>
              <a:rPr lang="en-GB" dirty="0"/>
              <a:t>Create a </a:t>
            </a:r>
            <a:r>
              <a:rPr lang="en-GB" dirty="0" err="1"/>
              <a:t>catalog</a:t>
            </a:r>
            <a:r>
              <a:rPr lang="en-GB" dirty="0"/>
              <a:t> of resources</a:t>
            </a:r>
          </a:p>
          <a:p>
            <a:r>
              <a:rPr lang="en-GB" dirty="0"/>
              <a:t>Create access packages with combinations of permissions</a:t>
            </a:r>
          </a:p>
          <a:p>
            <a:r>
              <a:rPr lang="en-GB" dirty="0"/>
              <a:t>Publish them with polices defining approval processes</a:t>
            </a:r>
          </a:p>
        </p:txBody>
      </p:sp>
    </p:spTree>
    <p:extLst>
      <p:ext uri="{BB962C8B-B14F-4D97-AF65-F5344CB8AC3E}">
        <p14:creationId xmlns:p14="http://schemas.microsoft.com/office/powerpoint/2010/main" val="259457137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2FAA-48EC-41F3-8B71-CF7A8DE26AD8}"/>
              </a:ext>
            </a:extLst>
          </p:cNvPr>
          <p:cNvSpPr>
            <a:spLocks noGrp="1"/>
          </p:cNvSpPr>
          <p:nvPr>
            <p:ph type="title"/>
          </p:nvPr>
        </p:nvSpPr>
        <p:spPr/>
        <p:txBody>
          <a:bodyPr/>
          <a:lstStyle/>
          <a:p>
            <a:r>
              <a:rPr lang="en-GB" dirty="0"/>
              <a:t>Building Blocks</a:t>
            </a:r>
          </a:p>
        </p:txBody>
      </p:sp>
      <p:pic>
        <p:nvPicPr>
          <p:cNvPr id="4" name="Picture 3" descr="Graphical user interface, application&#10;&#10;Description automatically generated">
            <a:extLst>
              <a:ext uri="{FF2B5EF4-FFF2-40B4-BE49-F238E27FC236}">
                <a16:creationId xmlns:a16="http://schemas.microsoft.com/office/drawing/2014/main" id="{79FE58D5-D03B-42C7-9F31-B68466428D64}"/>
              </a:ext>
            </a:extLst>
          </p:cNvPr>
          <p:cNvPicPr>
            <a:picLocks noChangeAspect="1"/>
          </p:cNvPicPr>
          <p:nvPr/>
        </p:nvPicPr>
        <p:blipFill>
          <a:blip r:embed="rId2"/>
          <a:stretch>
            <a:fillRect/>
          </a:stretch>
        </p:blipFill>
        <p:spPr>
          <a:xfrm>
            <a:off x="3746363" y="1334339"/>
            <a:ext cx="7137673" cy="6062848"/>
          </a:xfrm>
          <a:prstGeom prst="rect">
            <a:avLst/>
          </a:prstGeom>
        </p:spPr>
      </p:pic>
    </p:spTree>
    <p:extLst>
      <p:ext uri="{BB962C8B-B14F-4D97-AF65-F5344CB8AC3E}">
        <p14:creationId xmlns:p14="http://schemas.microsoft.com/office/powerpoint/2010/main" val="115477064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556B79-2DD0-4692-906A-7030F1C7D178}"/>
              </a:ext>
            </a:extLst>
          </p:cNvPr>
          <p:cNvSpPr>
            <a:spLocks noGrp="1"/>
          </p:cNvSpPr>
          <p:nvPr>
            <p:ph type="title"/>
          </p:nvPr>
        </p:nvSpPr>
        <p:spPr/>
        <p:txBody>
          <a:bodyPr/>
          <a:lstStyle/>
          <a:p>
            <a:r>
              <a:rPr lang="en-GB" dirty="0"/>
              <a:t>As a User</a:t>
            </a:r>
          </a:p>
        </p:txBody>
      </p:sp>
      <p:graphicFrame>
        <p:nvGraphicFramePr>
          <p:cNvPr id="7" name="Content Placeholder 6">
            <a:extLst>
              <a:ext uri="{FF2B5EF4-FFF2-40B4-BE49-F238E27FC236}">
                <a16:creationId xmlns:a16="http://schemas.microsoft.com/office/drawing/2014/main" id="{B8D30964-AA43-4B97-ADFF-B8C14044F5D1}"/>
              </a:ext>
            </a:extLst>
          </p:cNvPr>
          <p:cNvGraphicFramePr>
            <a:graphicFrameLocks noGrp="1"/>
          </p:cNvGraphicFramePr>
          <p:nvPr>
            <p:ph idx="1"/>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360771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C501-A798-437F-8EB7-B7BBB32C91CC}"/>
              </a:ext>
            </a:extLst>
          </p:cNvPr>
          <p:cNvSpPr>
            <a:spLocks noGrp="1"/>
          </p:cNvSpPr>
          <p:nvPr>
            <p:ph type="title"/>
          </p:nvPr>
        </p:nvSpPr>
        <p:spPr/>
        <p:txBody>
          <a:bodyPr/>
          <a:lstStyle/>
          <a:p>
            <a:r>
              <a:rPr lang="en-GB" dirty="0"/>
              <a:t>Demo time</a:t>
            </a:r>
          </a:p>
        </p:txBody>
      </p:sp>
      <p:pic>
        <p:nvPicPr>
          <p:cNvPr id="5" name="Picture Placeholder 4" descr="Picture of demo tapes">
            <a:extLst>
              <a:ext uri="{FF2B5EF4-FFF2-40B4-BE49-F238E27FC236}">
                <a16:creationId xmlns:a16="http://schemas.microsoft.com/office/drawing/2014/main" id="{4E3ED11F-055B-4AAC-BA6D-3157B5446763}"/>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2081" r="22081"/>
          <a:stretch/>
        </p:blipFill>
        <p:spPr>
          <a:xfrm>
            <a:off x="7737475" y="0"/>
            <a:ext cx="6892925" cy="8229600"/>
          </a:xfrm>
        </p:spPr>
      </p:pic>
      <p:sp>
        <p:nvSpPr>
          <p:cNvPr id="6" name="TextBox 5">
            <a:extLst>
              <a:ext uri="{FF2B5EF4-FFF2-40B4-BE49-F238E27FC236}">
                <a16:creationId xmlns:a16="http://schemas.microsoft.com/office/drawing/2014/main" id="{8AE135E5-57AE-4022-9EA3-1C6C75577CB4}"/>
              </a:ext>
            </a:extLst>
          </p:cNvPr>
          <p:cNvSpPr txBox="1"/>
          <p:nvPr/>
        </p:nvSpPr>
        <p:spPr>
          <a:xfrm>
            <a:off x="7737475" y="8229600"/>
            <a:ext cx="6892925" cy="230832"/>
          </a:xfrm>
          <a:prstGeom prst="rect">
            <a:avLst/>
          </a:prstGeom>
          <a:noFill/>
        </p:spPr>
        <p:txBody>
          <a:bodyPr wrap="square" rtlCol="0">
            <a:spAutoFit/>
          </a:bodyPr>
          <a:lstStyle/>
          <a:p>
            <a:r>
              <a:rPr lang="en-GB" sz="900">
                <a:hlinkClick r:id="rId3" tooltip="https://pl.wikipedia.org/wiki/Demo_(muzyka)"/>
              </a:rPr>
              <a:t>This Photo</a:t>
            </a:r>
            <a:r>
              <a:rPr lang="en-GB" sz="900"/>
              <a:t> by Unknown Author is licensed under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283369283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90EB-97AC-4AFE-B244-B17CECA31A7C}"/>
              </a:ext>
            </a:extLst>
          </p:cNvPr>
          <p:cNvSpPr>
            <a:spLocks noGrp="1"/>
          </p:cNvSpPr>
          <p:nvPr>
            <p:ph type="title"/>
          </p:nvPr>
        </p:nvSpPr>
        <p:spPr/>
        <p:txBody>
          <a:bodyPr/>
          <a:lstStyle/>
          <a:p>
            <a:r>
              <a:rPr lang="en-GB" dirty="0"/>
              <a:t>Demo</a:t>
            </a:r>
          </a:p>
        </p:txBody>
      </p:sp>
      <p:graphicFrame>
        <p:nvGraphicFramePr>
          <p:cNvPr id="4" name="Content Placeholder 3">
            <a:extLst>
              <a:ext uri="{FF2B5EF4-FFF2-40B4-BE49-F238E27FC236}">
                <a16:creationId xmlns:a16="http://schemas.microsoft.com/office/drawing/2014/main" id="{AFC13861-7D8E-48EB-807A-51F7FF33A114}"/>
              </a:ext>
            </a:extLst>
          </p:cNvPr>
          <p:cNvGraphicFramePr>
            <a:graphicFrameLocks noGrp="1"/>
          </p:cNvGraphicFramePr>
          <p:nvPr>
            <p:ph idx="1"/>
            <p:extLst>
              <p:ext uri="{D42A27DB-BD31-4B8C-83A1-F6EECF244321}">
                <p14:modId xmlns:p14="http://schemas.microsoft.com/office/powerpoint/2010/main" val="3523418406"/>
              </p:ext>
            </p:extLst>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339330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48D7C-7D16-414F-A85C-EBA6A8926E06}"/>
              </a:ext>
            </a:extLst>
          </p:cNvPr>
          <p:cNvSpPr>
            <a:spLocks noGrp="1"/>
          </p:cNvSpPr>
          <p:nvPr>
            <p:ph type="title"/>
          </p:nvPr>
        </p:nvSpPr>
        <p:spPr/>
        <p:txBody>
          <a:bodyPr/>
          <a:lstStyle/>
          <a:p>
            <a:r>
              <a:rPr lang="en-GB" dirty="0"/>
              <a:t>Create </a:t>
            </a:r>
            <a:r>
              <a:rPr lang="en-GB" dirty="0" err="1"/>
              <a:t>Catalog</a:t>
            </a:r>
            <a:endParaRPr lang="en-GB" dirty="0"/>
          </a:p>
        </p:txBody>
      </p:sp>
    </p:spTree>
    <p:extLst>
      <p:ext uri="{BB962C8B-B14F-4D97-AF65-F5344CB8AC3E}">
        <p14:creationId xmlns:p14="http://schemas.microsoft.com/office/powerpoint/2010/main" val="238681023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A030805-0BB9-469B-B800-89C7B74C6D30}"/>
              </a:ext>
            </a:extLst>
          </p:cNvPr>
          <p:cNvSpPr>
            <a:spLocks noGrp="1"/>
          </p:cNvSpPr>
          <p:nvPr>
            <p:ph type="title"/>
          </p:nvPr>
        </p:nvSpPr>
        <p:spPr/>
        <p:txBody>
          <a:bodyPr/>
          <a:lstStyle/>
          <a:p>
            <a:r>
              <a:rPr lang="en-GB" dirty="0"/>
              <a:t>Create a </a:t>
            </a:r>
            <a:r>
              <a:rPr lang="en-GB" dirty="0" err="1"/>
              <a:t>Catalog</a:t>
            </a:r>
            <a:r>
              <a:rPr lang="en-GB" dirty="0"/>
              <a:t> – Step 1</a:t>
            </a:r>
          </a:p>
        </p:txBody>
      </p:sp>
      <p:pic>
        <p:nvPicPr>
          <p:cNvPr id="4" name="Screen 1 - Identity Governance Home">
            <a:extLst>
              <a:ext uri="{FF2B5EF4-FFF2-40B4-BE49-F238E27FC236}">
                <a16:creationId xmlns:a16="http://schemas.microsoft.com/office/drawing/2014/main" id="{793EA3FB-E2E7-4A4C-B550-18F73DF14973}"/>
              </a:ext>
            </a:extLst>
          </p:cNvPr>
          <p:cNvPicPr>
            <a:picLocks noChangeAspect="1"/>
          </p:cNvPicPr>
          <p:nvPr/>
        </p:nvPicPr>
        <p:blipFill>
          <a:blip r:embed="rId2"/>
          <a:stretch>
            <a:fillRect/>
          </a:stretch>
        </p:blipFill>
        <p:spPr>
          <a:xfrm>
            <a:off x="-25647" y="-17486"/>
            <a:ext cx="17009059" cy="8247086"/>
          </a:xfrm>
          <a:prstGeom prst="rect">
            <a:avLst/>
          </a:prstGeom>
        </p:spPr>
      </p:pic>
      <p:sp>
        <p:nvSpPr>
          <p:cNvPr id="47" name="Highlight Action">
            <a:extLst>
              <a:ext uri="{FF2B5EF4-FFF2-40B4-BE49-F238E27FC236}">
                <a16:creationId xmlns:a16="http://schemas.microsoft.com/office/drawing/2014/main" id="{1B537747-5889-49D3-91DB-CC3569B67508}"/>
              </a:ext>
            </a:extLst>
          </p:cNvPr>
          <p:cNvSpPr/>
          <p:nvPr/>
        </p:nvSpPr>
        <p:spPr bwMode="auto">
          <a:xfrm>
            <a:off x="1959429" y="2312126"/>
            <a:ext cx="2142308"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110516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2</a:t>
            </a:r>
          </a:p>
        </p:txBody>
      </p:sp>
      <p:pic>
        <p:nvPicPr>
          <p:cNvPr id="3" name="Screen 2 - List Catalogs">
            <a:extLst>
              <a:ext uri="{FF2B5EF4-FFF2-40B4-BE49-F238E27FC236}">
                <a16:creationId xmlns:a16="http://schemas.microsoft.com/office/drawing/2014/main" id="{009648C0-9FE4-42B4-9381-1D7BBAF84776}"/>
              </a:ext>
            </a:extLst>
          </p:cNvPr>
          <p:cNvPicPr>
            <a:picLocks noChangeAspect="1"/>
          </p:cNvPicPr>
          <p:nvPr/>
        </p:nvPicPr>
        <p:blipFill>
          <a:blip r:embed="rId2"/>
          <a:stretch>
            <a:fillRect/>
          </a:stretch>
        </p:blipFill>
        <p:spPr>
          <a:xfrm>
            <a:off x="-2415358" y="0"/>
            <a:ext cx="17045758" cy="8229600"/>
          </a:xfrm>
          <a:prstGeom prst="rect">
            <a:avLst/>
          </a:prstGeom>
        </p:spPr>
      </p:pic>
      <p:sp>
        <p:nvSpPr>
          <p:cNvPr id="4" name="Highlight Action">
            <a:extLst>
              <a:ext uri="{FF2B5EF4-FFF2-40B4-BE49-F238E27FC236}">
                <a16:creationId xmlns:a16="http://schemas.microsoft.com/office/drawing/2014/main" id="{DFEF7446-8DFF-4518-B9EE-B62400780BA2}"/>
              </a:ext>
            </a:extLst>
          </p:cNvPr>
          <p:cNvSpPr/>
          <p:nvPr/>
        </p:nvSpPr>
        <p:spPr bwMode="auto">
          <a:xfrm>
            <a:off x="2050868" y="1134360"/>
            <a:ext cx="1084217"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2589594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36D1E-B17D-43E9-843F-858602D423CB}"/>
              </a:ext>
            </a:extLst>
          </p:cNvPr>
          <p:cNvSpPr>
            <a:spLocks noGrp="1"/>
          </p:cNvSpPr>
          <p:nvPr>
            <p:ph type="title"/>
          </p:nvPr>
        </p:nvSpPr>
        <p:spPr/>
        <p:txBody>
          <a:bodyPr/>
          <a:lstStyle/>
          <a:p>
            <a:r>
              <a:rPr lang="en-US" dirty="0">
                <a:effectLst/>
              </a:rPr>
              <a:t>A One Day Virtual Event</a:t>
            </a:r>
            <a:endParaRPr lang="en-US" dirty="0"/>
          </a:p>
        </p:txBody>
      </p:sp>
      <p:sp>
        <p:nvSpPr>
          <p:cNvPr id="5" name="Content Placeholder 4">
            <a:extLst>
              <a:ext uri="{FF2B5EF4-FFF2-40B4-BE49-F238E27FC236}">
                <a16:creationId xmlns:a16="http://schemas.microsoft.com/office/drawing/2014/main" id="{111446FC-450A-4423-8780-8A5750DE5DEA}"/>
              </a:ext>
            </a:extLst>
          </p:cNvPr>
          <p:cNvSpPr>
            <a:spLocks noGrp="1"/>
          </p:cNvSpPr>
          <p:nvPr>
            <p:ph sz="half" idx="1"/>
          </p:nvPr>
        </p:nvSpPr>
        <p:spPr>
          <a:xfrm>
            <a:off x="421004" y="3556501"/>
            <a:ext cx="6458768" cy="1895970"/>
          </a:xfrm>
        </p:spPr>
        <p:txBody>
          <a:bodyPr>
            <a:normAutofit/>
          </a:bodyPr>
          <a:lstStyle/>
          <a:p>
            <a:pPr>
              <a:lnSpc>
                <a:spcPct val="150000"/>
              </a:lnSpc>
              <a:buClr>
                <a:srgbClr val="086DB4"/>
              </a:buClr>
              <a:buSzPct val="150000"/>
            </a:pPr>
            <a:r>
              <a:rPr lang="en-US" sz="1920" dirty="0"/>
              <a:t>Hands on sessions by experts and community leaders</a:t>
            </a:r>
          </a:p>
          <a:p>
            <a:pPr>
              <a:lnSpc>
                <a:spcPct val="150000"/>
              </a:lnSpc>
              <a:buClr>
                <a:srgbClr val="086DB4"/>
              </a:buClr>
              <a:buSzPct val="150000"/>
            </a:pPr>
            <a:r>
              <a:rPr lang="en-US" sz="1920" dirty="0"/>
              <a:t>Deep-dive into Microsoft’s Cloud Security Stack</a:t>
            </a:r>
          </a:p>
          <a:p>
            <a:pPr>
              <a:lnSpc>
                <a:spcPct val="150000"/>
              </a:lnSpc>
              <a:buClr>
                <a:srgbClr val="086DB4"/>
              </a:buClr>
              <a:buSzPct val="150000"/>
            </a:pPr>
            <a:r>
              <a:rPr lang="en-US" sz="1920" dirty="0"/>
              <a:t>Focus on </a:t>
            </a:r>
            <a:endParaRPr lang="en-US" sz="1800" dirty="0"/>
          </a:p>
        </p:txBody>
      </p:sp>
      <p:sp>
        <p:nvSpPr>
          <p:cNvPr id="6" name="Rectangle 5">
            <a:extLst>
              <a:ext uri="{FF2B5EF4-FFF2-40B4-BE49-F238E27FC236}">
                <a16:creationId xmlns:a16="http://schemas.microsoft.com/office/drawing/2014/main" id="{5F205152-0CD7-4005-934A-F0F36D28118B}"/>
              </a:ext>
            </a:extLst>
          </p:cNvPr>
          <p:cNvSpPr/>
          <p:nvPr/>
        </p:nvSpPr>
        <p:spPr>
          <a:xfrm>
            <a:off x="508635" y="3003552"/>
            <a:ext cx="4429126" cy="803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p>
        </p:txBody>
      </p:sp>
      <p:sp>
        <p:nvSpPr>
          <p:cNvPr id="7" name="Content Placeholder 4">
            <a:extLst>
              <a:ext uri="{FF2B5EF4-FFF2-40B4-BE49-F238E27FC236}">
                <a16:creationId xmlns:a16="http://schemas.microsoft.com/office/drawing/2014/main" id="{83EE7D64-4799-4BA2-A339-765E9C254512}"/>
              </a:ext>
            </a:extLst>
          </p:cNvPr>
          <p:cNvSpPr txBox="1">
            <a:spLocks/>
          </p:cNvSpPr>
          <p:nvPr/>
        </p:nvSpPr>
        <p:spPr>
          <a:xfrm>
            <a:off x="300579" y="5429747"/>
            <a:ext cx="2555833" cy="104943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chemeClr val="accent4"/>
              </a:buClr>
              <a:buSzPct val="150000"/>
            </a:pPr>
            <a:r>
              <a:rPr lang="en-US" dirty="0"/>
              <a:t>Microsoft 365</a:t>
            </a:r>
          </a:p>
          <a:p>
            <a:pPr lvl="1">
              <a:lnSpc>
                <a:spcPct val="150000"/>
              </a:lnSpc>
              <a:buClr>
                <a:schemeClr val="accent4"/>
              </a:buClr>
              <a:buSzPct val="150000"/>
            </a:pPr>
            <a:r>
              <a:rPr lang="en-US" dirty="0"/>
              <a:t>Dynamics 365</a:t>
            </a:r>
          </a:p>
        </p:txBody>
      </p:sp>
      <p:sp>
        <p:nvSpPr>
          <p:cNvPr id="8" name="Content Placeholder 4">
            <a:extLst>
              <a:ext uri="{FF2B5EF4-FFF2-40B4-BE49-F238E27FC236}">
                <a16:creationId xmlns:a16="http://schemas.microsoft.com/office/drawing/2014/main" id="{67ACFE68-D267-4C99-92ED-ED2065E81387}"/>
              </a:ext>
            </a:extLst>
          </p:cNvPr>
          <p:cNvSpPr txBox="1">
            <a:spLocks/>
          </p:cNvSpPr>
          <p:nvPr/>
        </p:nvSpPr>
        <p:spPr>
          <a:xfrm>
            <a:off x="2482351" y="5452471"/>
            <a:ext cx="4156573" cy="1049430"/>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chemeClr val="accent4"/>
              </a:buClr>
              <a:buSzPct val="150000"/>
            </a:pPr>
            <a:r>
              <a:rPr lang="en-US" dirty="0"/>
              <a:t>Microsoft Azure</a:t>
            </a:r>
          </a:p>
          <a:p>
            <a:pPr lvl="1">
              <a:lnSpc>
                <a:spcPct val="150000"/>
              </a:lnSpc>
              <a:buClr>
                <a:schemeClr val="accent4"/>
              </a:buClr>
              <a:buSzPct val="150000"/>
            </a:pPr>
            <a:r>
              <a:rPr lang="en-US" dirty="0"/>
              <a:t>Microsoft Power Platform</a:t>
            </a:r>
          </a:p>
        </p:txBody>
      </p:sp>
      <p:sp>
        <p:nvSpPr>
          <p:cNvPr id="10" name="Title 1">
            <a:extLst>
              <a:ext uri="{FF2B5EF4-FFF2-40B4-BE49-F238E27FC236}">
                <a16:creationId xmlns:a16="http://schemas.microsoft.com/office/drawing/2014/main" id="{1222EEC0-0BCD-49A3-9D38-09E6A92AAF44}"/>
              </a:ext>
            </a:extLst>
          </p:cNvPr>
          <p:cNvSpPr txBox="1">
            <a:spLocks/>
          </p:cNvSpPr>
          <p:nvPr/>
        </p:nvSpPr>
        <p:spPr>
          <a:xfrm>
            <a:off x="7792905" y="2092620"/>
            <a:ext cx="5919595" cy="647935"/>
          </a:xfrm>
          <a:prstGeom prst="rect">
            <a:avLst/>
          </a:prstGeom>
        </p:spPr>
        <p:txBody>
          <a:bodyPr vert="horz" lIns="109728" tIns="658368" rIns="109728" bIns="0" rtlCol="0" anchor="b">
            <a:noAutofit/>
          </a:bodyPr>
          <a:lstStyle>
            <a:lvl1pPr algn="l" defTabSz="914400" rtl="0" eaLnBrk="1" latinLnBrk="0" hangingPunct="1">
              <a:lnSpc>
                <a:spcPct val="100000"/>
              </a:lnSpc>
              <a:spcBef>
                <a:spcPct val="0"/>
              </a:spcBef>
              <a:buNone/>
              <a:defRPr sz="5000" b="1" kern="1200">
                <a:solidFill>
                  <a:srgbClr val="086DB4"/>
                </a:solidFill>
                <a:latin typeface="+mj-lt"/>
                <a:ea typeface="+mj-ea"/>
                <a:cs typeface="+mj-cs"/>
              </a:defRPr>
            </a:lvl1pPr>
          </a:lstStyle>
          <a:p>
            <a:pPr algn="ctr"/>
            <a:r>
              <a:rPr lang="en-US" sz="4200" dirty="0">
                <a:solidFill>
                  <a:schemeClr val="bg1"/>
                </a:solidFill>
              </a:rPr>
              <a:t>Win exiting prizes!</a:t>
            </a:r>
          </a:p>
        </p:txBody>
      </p:sp>
      <p:pic>
        <p:nvPicPr>
          <p:cNvPr id="11" name="Picture 10" descr="A picture containing indoor, blue, black, electronics&#10;&#10;Description automatically generated">
            <a:extLst>
              <a:ext uri="{FF2B5EF4-FFF2-40B4-BE49-F238E27FC236}">
                <a16:creationId xmlns:a16="http://schemas.microsoft.com/office/drawing/2014/main" id="{D007C210-A309-4247-B2E3-9431A879C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5346" y="3323297"/>
            <a:ext cx="2144416" cy="2144416"/>
          </a:xfrm>
          <a:prstGeom prst="ellipse">
            <a:avLst/>
          </a:prstGeom>
        </p:spPr>
      </p:pic>
      <p:pic>
        <p:nvPicPr>
          <p:cNvPr id="12" name="Picture 11" descr="Graphical user interface, application&#10;&#10;Description automatically generated">
            <a:extLst>
              <a:ext uri="{FF2B5EF4-FFF2-40B4-BE49-F238E27FC236}">
                <a16:creationId xmlns:a16="http://schemas.microsoft.com/office/drawing/2014/main" id="{B26F7B82-BD9E-43DA-AD27-11A684E4A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000" y="3330518"/>
            <a:ext cx="2139696" cy="2139696"/>
          </a:xfrm>
          <a:prstGeom prst="ellipse">
            <a:avLst/>
          </a:prstGeom>
        </p:spPr>
      </p:pic>
      <p:sp>
        <p:nvSpPr>
          <p:cNvPr id="13" name="TextBox 12">
            <a:extLst>
              <a:ext uri="{FF2B5EF4-FFF2-40B4-BE49-F238E27FC236}">
                <a16:creationId xmlns:a16="http://schemas.microsoft.com/office/drawing/2014/main" id="{D21AF2E3-ED8E-4DC0-AEA2-862179D634A2}"/>
              </a:ext>
            </a:extLst>
          </p:cNvPr>
          <p:cNvSpPr txBox="1"/>
          <p:nvPr/>
        </p:nvSpPr>
        <p:spPr>
          <a:xfrm>
            <a:off x="8282696" y="5701091"/>
            <a:ext cx="2470007" cy="369332"/>
          </a:xfrm>
          <a:prstGeom prst="rect">
            <a:avLst/>
          </a:prstGeom>
          <a:noFill/>
        </p:spPr>
        <p:txBody>
          <a:bodyPr wrap="square" rtlCol="0">
            <a:spAutoFit/>
          </a:bodyPr>
          <a:lstStyle/>
          <a:p>
            <a:pPr algn="ctr"/>
            <a:r>
              <a:rPr lang="en-US" sz="1800" b="1" dirty="0">
                <a:solidFill>
                  <a:schemeClr val="bg1"/>
                </a:solidFill>
              </a:rPr>
              <a:t>LENOVO TAB M10</a:t>
            </a:r>
          </a:p>
        </p:txBody>
      </p:sp>
      <p:sp>
        <p:nvSpPr>
          <p:cNvPr id="14" name="TextBox 13">
            <a:extLst>
              <a:ext uri="{FF2B5EF4-FFF2-40B4-BE49-F238E27FC236}">
                <a16:creationId xmlns:a16="http://schemas.microsoft.com/office/drawing/2014/main" id="{11D69E07-CFB1-4926-8D8D-BF21D4747DD1}"/>
              </a:ext>
            </a:extLst>
          </p:cNvPr>
          <p:cNvSpPr txBox="1"/>
          <p:nvPr/>
        </p:nvSpPr>
        <p:spPr>
          <a:xfrm>
            <a:off x="11062550" y="5691367"/>
            <a:ext cx="2470007" cy="369332"/>
          </a:xfrm>
          <a:prstGeom prst="rect">
            <a:avLst/>
          </a:prstGeom>
          <a:noFill/>
        </p:spPr>
        <p:txBody>
          <a:bodyPr wrap="square" rtlCol="0">
            <a:spAutoFit/>
          </a:bodyPr>
          <a:lstStyle/>
          <a:p>
            <a:pPr algn="ctr"/>
            <a:r>
              <a:rPr lang="en-US" sz="1800" b="1" dirty="0">
                <a:solidFill>
                  <a:schemeClr val="bg1"/>
                </a:solidFill>
              </a:rPr>
              <a:t>ECHO DOT 3</a:t>
            </a:r>
            <a:r>
              <a:rPr lang="en-US" sz="1800" b="1" baseline="30000" dirty="0">
                <a:solidFill>
                  <a:schemeClr val="bg1"/>
                </a:solidFill>
              </a:rPr>
              <a:t>RD</a:t>
            </a:r>
            <a:r>
              <a:rPr lang="en-US" sz="1800" b="1" dirty="0">
                <a:solidFill>
                  <a:schemeClr val="bg1"/>
                </a:solidFill>
              </a:rPr>
              <a:t> GEN</a:t>
            </a:r>
          </a:p>
        </p:txBody>
      </p:sp>
    </p:spTree>
    <p:extLst>
      <p:ext uri="{BB962C8B-B14F-4D97-AF65-F5344CB8AC3E}">
        <p14:creationId xmlns:p14="http://schemas.microsoft.com/office/powerpoint/2010/main" val="47966928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3</a:t>
            </a:r>
          </a:p>
        </p:txBody>
      </p:sp>
      <p:pic>
        <p:nvPicPr>
          <p:cNvPr id="3" name="Screen 3 - New Catalog">
            <a:extLst>
              <a:ext uri="{FF2B5EF4-FFF2-40B4-BE49-F238E27FC236}">
                <a16:creationId xmlns:a16="http://schemas.microsoft.com/office/drawing/2014/main" id="{A25EE50E-3C6B-4871-AE7A-E88D4EFAB1E6}"/>
              </a:ext>
            </a:extLst>
          </p:cNvPr>
          <p:cNvPicPr>
            <a:picLocks noChangeAspect="1"/>
          </p:cNvPicPr>
          <p:nvPr/>
        </p:nvPicPr>
        <p:blipFill>
          <a:blip r:embed="rId2"/>
          <a:stretch>
            <a:fillRect/>
          </a:stretch>
        </p:blipFill>
        <p:spPr>
          <a:xfrm>
            <a:off x="-2424245" y="0"/>
            <a:ext cx="17054645" cy="8229600"/>
          </a:xfrm>
          <a:prstGeom prst="rect">
            <a:avLst/>
          </a:prstGeom>
        </p:spPr>
      </p:pic>
      <p:sp>
        <p:nvSpPr>
          <p:cNvPr id="4" name="Highlight Action">
            <a:extLst>
              <a:ext uri="{FF2B5EF4-FFF2-40B4-BE49-F238E27FC236}">
                <a16:creationId xmlns:a16="http://schemas.microsoft.com/office/drawing/2014/main" id="{F57114D8-2454-43A2-8978-F26325C75FB9}"/>
              </a:ext>
            </a:extLst>
          </p:cNvPr>
          <p:cNvSpPr/>
          <p:nvPr/>
        </p:nvSpPr>
        <p:spPr bwMode="auto">
          <a:xfrm>
            <a:off x="10763794" y="7767978"/>
            <a:ext cx="1084217"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188750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4</a:t>
            </a:r>
          </a:p>
        </p:txBody>
      </p:sp>
      <p:pic>
        <p:nvPicPr>
          <p:cNvPr id="3" name="Screen 4 - Catalog Home">
            <a:extLst>
              <a:ext uri="{FF2B5EF4-FFF2-40B4-BE49-F238E27FC236}">
                <a16:creationId xmlns:a16="http://schemas.microsoft.com/office/drawing/2014/main" id="{75F246C4-2B4C-49B2-AB4C-9967BEE86669}"/>
              </a:ext>
            </a:extLst>
          </p:cNvPr>
          <p:cNvPicPr>
            <a:picLocks noChangeAspect="1"/>
          </p:cNvPicPr>
          <p:nvPr/>
        </p:nvPicPr>
        <p:blipFill>
          <a:blip r:embed="rId2"/>
          <a:stretch>
            <a:fillRect/>
          </a:stretch>
        </p:blipFill>
        <p:spPr>
          <a:xfrm>
            <a:off x="0" y="0"/>
            <a:ext cx="17079297" cy="8229600"/>
          </a:xfrm>
          <a:prstGeom prst="rect">
            <a:avLst/>
          </a:prstGeom>
        </p:spPr>
      </p:pic>
      <p:sp>
        <p:nvSpPr>
          <p:cNvPr id="4" name="Highlight Action">
            <a:extLst>
              <a:ext uri="{FF2B5EF4-FFF2-40B4-BE49-F238E27FC236}">
                <a16:creationId xmlns:a16="http://schemas.microsoft.com/office/drawing/2014/main" id="{8171BD5C-33FD-4B7D-BB2A-F7040525DEAD}"/>
              </a:ext>
            </a:extLst>
          </p:cNvPr>
          <p:cNvSpPr/>
          <p:nvPr/>
        </p:nvSpPr>
        <p:spPr bwMode="auto">
          <a:xfrm>
            <a:off x="2063931" y="2323079"/>
            <a:ext cx="1515292"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6849851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5</a:t>
            </a:r>
          </a:p>
        </p:txBody>
      </p:sp>
      <p:pic>
        <p:nvPicPr>
          <p:cNvPr id="3" name="Screen 5 - Add Resources">
            <a:extLst>
              <a:ext uri="{FF2B5EF4-FFF2-40B4-BE49-F238E27FC236}">
                <a16:creationId xmlns:a16="http://schemas.microsoft.com/office/drawing/2014/main" id="{5EC6CEB5-46A1-4DE5-959E-F2E921204A52}"/>
              </a:ext>
            </a:extLst>
          </p:cNvPr>
          <p:cNvPicPr>
            <a:picLocks noChangeAspect="1"/>
          </p:cNvPicPr>
          <p:nvPr/>
        </p:nvPicPr>
        <p:blipFill>
          <a:blip r:embed="rId2"/>
          <a:stretch>
            <a:fillRect/>
          </a:stretch>
        </p:blipFill>
        <p:spPr>
          <a:xfrm>
            <a:off x="0" y="0"/>
            <a:ext cx="17007838" cy="8229600"/>
          </a:xfrm>
          <a:prstGeom prst="rect">
            <a:avLst/>
          </a:prstGeom>
        </p:spPr>
      </p:pic>
      <p:sp>
        <p:nvSpPr>
          <p:cNvPr id="4" name="Highlight Action">
            <a:extLst>
              <a:ext uri="{FF2B5EF4-FFF2-40B4-BE49-F238E27FC236}">
                <a16:creationId xmlns:a16="http://schemas.microsoft.com/office/drawing/2014/main" id="{CCB5949A-7AFF-4AF2-B0CD-AB597BD0CAAD}"/>
              </a:ext>
            </a:extLst>
          </p:cNvPr>
          <p:cNvSpPr/>
          <p:nvPr/>
        </p:nvSpPr>
        <p:spPr bwMode="auto">
          <a:xfrm>
            <a:off x="2087879" y="1571964"/>
            <a:ext cx="1595847"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511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6</a:t>
            </a:r>
          </a:p>
        </p:txBody>
      </p:sp>
      <p:pic>
        <p:nvPicPr>
          <p:cNvPr id="3" name="Screen 6 - Select Groups">
            <a:extLst>
              <a:ext uri="{FF2B5EF4-FFF2-40B4-BE49-F238E27FC236}">
                <a16:creationId xmlns:a16="http://schemas.microsoft.com/office/drawing/2014/main" id="{B5C13A74-78EE-41CB-B616-4D714A14810B}"/>
              </a:ext>
            </a:extLst>
          </p:cNvPr>
          <p:cNvPicPr>
            <a:picLocks noChangeAspect="1"/>
          </p:cNvPicPr>
          <p:nvPr/>
        </p:nvPicPr>
        <p:blipFill>
          <a:blip r:embed="rId2"/>
          <a:stretch>
            <a:fillRect/>
          </a:stretch>
        </p:blipFill>
        <p:spPr>
          <a:xfrm>
            <a:off x="-2396357" y="0"/>
            <a:ext cx="17026757" cy="8229600"/>
          </a:xfrm>
          <a:prstGeom prst="rect">
            <a:avLst/>
          </a:prstGeom>
        </p:spPr>
      </p:pic>
      <p:sp>
        <p:nvSpPr>
          <p:cNvPr id="4" name="Highlight Action">
            <a:extLst>
              <a:ext uri="{FF2B5EF4-FFF2-40B4-BE49-F238E27FC236}">
                <a16:creationId xmlns:a16="http://schemas.microsoft.com/office/drawing/2014/main" id="{478FFFE5-47DB-4E0C-A653-2A970D81963A}"/>
              </a:ext>
            </a:extLst>
          </p:cNvPr>
          <p:cNvSpPr/>
          <p:nvPr/>
        </p:nvSpPr>
        <p:spPr bwMode="auto">
          <a:xfrm>
            <a:off x="9457509" y="7754915"/>
            <a:ext cx="1084217"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0285186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7</a:t>
            </a:r>
          </a:p>
        </p:txBody>
      </p:sp>
      <p:pic>
        <p:nvPicPr>
          <p:cNvPr id="3" name="Screen 7 - Add Resources (with Groups)">
            <a:extLst>
              <a:ext uri="{FF2B5EF4-FFF2-40B4-BE49-F238E27FC236}">
                <a16:creationId xmlns:a16="http://schemas.microsoft.com/office/drawing/2014/main" id="{378AC219-3D63-43F9-AEE8-AC3C0D7F82BD}"/>
              </a:ext>
            </a:extLst>
          </p:cNvPr>
          <p:cNvPicPr>
            <a:picLocks noChangeAspect="1"/>
          </p:cNvPicPr>
          <p:nvPr/>
        </p:nvPicPr>
        <p:blipFill>
          <a:blip r:embed="rId2"/>
          <a:stretch>
            <a:fillRect/>
          </a:stretch>
        </p:blipFill>
        <p:spPr>
          <a:xfrm>
            <a:off x="-1" y="0"/>
            <a:ext cx="17052721" cy="8229600"/>
          </a:xfrm>
          <a:prstGeom prst="rect">
            <a:avLst/>
          </a:prstGeom>
        </p:spPr>
      </p:pic>
      <p:sp>
        <p:nvSpPr>
          <p:cNvPr id="4" name="Highlight Action">
            <a:extLst>
              <a:ext uri="{FF2B5EF4-FFF2-40B4-BE49-F238E27FC236}">
                <a16:creationId xmlns:a16="http://schemas.microsoft.com/office/drawing/2014/main" id="{F9877316-87ED-4277-93BE-825641BB6A88}"/>
              </a:ext>
            </a:extLst>
          </p:cNvPr>
          <p:cNvSpPr/>
          <p:nvPr/>
        </p:nvSpPr>
        <p:spPr bwMode="auto">
          <a:xfrm>
            <a:off x="3709852" y="1552371"/>
            <a:ext cx="1319348"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6079327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8</a:t>
            </a:r>
          </a:p>
        </p:txBody>
      </p:sp>
      <p:pic>
        <p:nvPicPr>
          <p:cNvPr id="3" name="Screen 8 - Select Applications">
            <a:extLst>
              <a:ext uri="{FF2B5EF4-FFF2-40B4-BE49-F238E27FC236}">
                <a16:creationId xmlns:a16="http://schemas.microsoft.com/office/drawing/2014/main" id="{301A9EE0-FBB6-4477-A5C4-6ACE4BA71C90}"/>
              </a:ext>
            </a:extLst>
          </p:cNvPr>
          <p:cNvPicPr>
            <a:picLocks noChangeAspect="1"/>
          </p:cNvPicPr>
          <p:nvPr/>
        </p:nvPicPr>
        <p:blipFill>
          <a:blip r:embed="rId2"/>
          <a:stretch>
            <a:fillRect/>
          </a:stretch>
        </p:blipFill>
        <p:spPr>
          <a:xfrm>
            <a:off x="-2378031" y="0"/>
            <a:ext cx="17008431" cy="8229600"/>
          </a:xfrm>
          <a:prstGeom prst="rect">
            <a:avLst/>
          </a:prstGeom>
        </p:spPr>
      </p:pic>
      <p:sp>
        <p:nvSpPr>
          <p:cNvPr id="4" name="Highlight Action">
            <a:extLst>
              <a:ext uri="{FF2B5EF4-FFF2-40B4-BE49-F238E27FC236}">
                <a16:creationId xmlns:a16="http://schemas.microsoft.com/office/drawing/2014/main" id="{609C2C89-0D9D-4BA3-8F22-4A107963C21D}"/>
              </a:ext>
            </a:extLst>
          </p:cNvPr>
          <p:cNvSpPr/>
          <p:nvPr/>
        </p:nvSpPr>
        <p:spPr bwMode="auto">
          <a:xfrm>
            <a:off x="9535885" y="4678714"/>
            <a:ext cx="1489166"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5284489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9</a:t>
            </a:r>
          </a:p>
        </p:txBody>
      </p:sp>
      <p:grpSp>
        <p:nvGrpSpPr>
          <p:cNvPr id="3" name="Screen 9 - Find Application ID">
            <a:extLst>
              <a:ext uri="{FF2B5EF4-FFF2-40B4-BE49-F238E27FC236}">
                <a16:creationId xmlns:a16="http://schemas.microsoft.com/office/drawing/2014/main" id="{114E0729-F70F-4EA0-A178-BBF2E0EE4309}"/>
              </a:ext>
            </a:extLst>
          </p:cNvPr>
          <p:cNvGrpSpPr/>
          <p:nvPr/>
        </p:nvGrpSpPr>
        <p:grpSpPr>
          <a:xfrm>
            <a:off x="-1" y="0"/>
            <a:ext cx="15597051" cy="8229600"/>
            <a:chOff x="2098085" y="1597412"/>
            <a:chExt cx="10434230" cy="5034775"/>
          </a:xfrm>
        </p:grpSpPr>
        <p:pic>
          <p:nvPicPr>
            <p:cNvPr id="4" name="Screen 9  - Enterprise Applications">
              <a:extLst>
                <a:ext uri="{FF2B5EF4-FFF2-40B4-BE49-F238E27FC236}">
                  <a16:creationId xmlns:a16="http://schemas.microsoft.com/office/drawing/2014/main" id="{83F6CD96-EA25-4072-BE93-6F8A12D3CAB5}"/>
                </a:ext>
              </a:extLst>
            </p:cNvPr>
            <p:cNvPicPr>
              <a:picLocks noChangeAspect="1"/>
            </p:cNvPicPr>
            <p:nvPr/>
          </p:nvPicPr>
          <p:blipFill>
            <a:blip r:embed="rId2"/>
            <a:stretch>
              <a:fillRect/>
            </a:stretch>
          </p:blipFill>
          <p:spPr>
            <a:xfrm>
              <a:off x="2098085" y="1597412"/>
              <a:ext cx="10434230" cy="5034775"/>
            </a:xfrm>
            <a:prstGeom prst="rect">
              <a:avLst/>
            </a:prstGeom>
          </p:spPr>
        </p:pic>
        <p:sp>
          <p:nvSpPr>
            <p:cNvPr id="5" name="Rectangle - Block GUIDs">
              <a:extLst>
                <a:ext uri="{FF2B5EF4-FFF2-40B4-BE49-F238E27FC236}">
                  <a16:creationId xmlns:a16="http://schemas.microsoft.com/office/drawing/2014/main" id="{228A9F8A-F666-4566-AB5C-E4AFCD4891A9}"/>
                </a:ext>
              </a:extLst>
            </p:cNvPr>
            <p:cNvSpPr/>
            <p:nvPr/>
          </p:nvSpPr>
          <p:spPr bwMode="auto">
            <a:xfrm>
              <a:off x="6763871" y="3334871"/>
              <a:ext cx="3281082" cy="103542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sp>
        <p:nvSpPr>
          <p:cNvPr id="6" name="Highlight Action">
            <a:extLst>
              <a:ext uri="{FF2B5EF4-FFF2-40B4-BE49-F238E27FC236}">
                <a16:creationId xmlns:a16="http://schemas.microsoft.com/office/drawing/2014/main" id="{5663AD1F-601C-46F1-ABEE-17A404DE8A53}"/>
              </a:ext>
            </a:extLst>
          </p:cNvPr>
          <p:cNvSpPr/>
          <p:nvPr/>
        </p:nvSpPr>
        <p:spPr bwMode="auto">
          <a:xfrm>
            <a:off x="3931919" y="1931646"/>
            <a:ext cx="5603967" cy="471920"/>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529769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10</a:t>
            </a:r>
          </a:p>
        </p:txBody>
      </p:sp>
      <p:pic>
        <p:nvPicPr>
          <p:cNvPr id="3" name="Screen 10 - Search Applications">
            <a:extLst>
              <a:ext uri="{FF2B5EF4-FFF2-40B4-BE49-F238E27FC236}">
                <a16:creationId xmlns:a16="http://schemas.microsoft.com/office/drawing/2014/main" id="{7BF6FC74-E5AB-4535-9052-46BE97663DA9}"/>
              </a:ext>
            </a:extLst>
          </p:cNvPr>
          <p:cNvPicPr>
            <a:picLocks noChangeAspect="1"/>
          </p:cNvPicPr>
          <p:nvPr/>
        </p:nvPicPr>
        <p:blipFill>
          <a:blip r:embed="rId2"/>
          <a:stretch>
            <a:fillRect/>
          </a:stretch>
        </p:blipFill>
        <p:spPr>
          <a:xfrm>
            <a:off x="-2323812" y="0"/>
            <a:ext cx="16954212" cy="8229600"/>
          </a:xfrm>
          <a:prstGeom prst="rect">
            <a:avLst/>
          </a:prstGeom>
        </p:spPr>
      </p:pic>
      <p:sp>
        <p:nvSpPr>
          <p:cNvPr id="4" name="Highlight Action">
            <a:extLst>
              <a:ext uri="{FF2B5EF4-FFF2-40B4-BE49-F238E27FC236}">
                <a16:creationId xmlns:a16="http://schemas.microsoft.com/office/drawing/2014/main" id="{356FFDB8-42EB-4D8D-B058-B3A592E6673C}"/>
              </a:ext>
            </a:extLst>
          </p:cNvPr>
          <p:cNvSpPr/>
          <p:nvPr/>
        </p:nvSpPr>
        <p:spPr bwMode="auto">
          <a:xfrm>
            <a:off x="9492343" y="7741852"/>
            <a:ext cx="1088571"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629419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11</a:t>
            </a:r>
          </a:p>
        </p:txBody>
      </p:sp>
      <p:pic>
        <p:nvPicPr>
          <p:cNvPr id="3" name="Screen 11 - Select Sites">
            <a:extLst>
              <a:ext uri="{FF2B5EF4-FFF2-40B4-BE49-F238E27FC236}">
                <a16:creationId xmlns:a16="http://schemas.microsoft.com/office/drawing/2014/main" id="{5032F2A9-FA9F-4562-8C12-DA49D4387D59}"/>
              </a:ext>
            </a:extLst>
          </p:cNvPr>
          <p:cNvPicPr>
            <a:picLocks noChangeAspect="1"/>
          </p:cNvPicPr>
          <p:nvPr/>
        </p:nvPicPr>
        <p:blipFill>
          <a:blip r:embed="rId2"/>
          <a:stretch>
            <a:fillRect/>
          </a:stretch>
        </p:blipFill>
        <p:spPr>
          <a:xfrm>
            <a:off x="-2387489" y="0"/>
            <a:ext cx="17017889" cy="8229600"/>
          </a:xfrm>
          <a:prstGeom prst="rect">
            <a:avLst/>
          </a:prstGeom>
        </p:spPr>
      </p:pic>
      <p:sp>
        <p:nvSpPr>
          <p:cNvPr id="4" name="Highlight Action">
            <a:extLst>
              <a:ext uri="{FF2B5EF4-FFF2-40B4-BE49-F238E27FC236}">
                <a16:creationId xmlns:a16="http://schemas.microsoft.com/office/drawing/2014/main" id="{7A184FCB-96FD-4097-8806-F1CC959F0A37}"/>
              </a:ext>
            </a:extLst>
          </p:cNvPr>
          <p:cNvSpPr/>
          <p:nvPr/>
        </p:nvSpPr>
        <p:spPr bwMode="auto">
          <a:xfrm>
            <a:off x="10750731" y="7767978"/>
            <a:ext cx="1084217"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013206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12</a:t>
            </a:r>
          </a:p>
        </p:txBody>
      </p:sp>
      <p:pic>
        <p:nvPicPr>
          <p:cNvPr id="3" name="Screen 12 - Add">
            <a:extLst>
              <a:ext uri="{FF2B5EF4-FFF2-40B4-BE49-F238E27FC236}">
                <a16:creationId xmlns:a16="http://schemas.microsoft.com/office/drawing/2014/main" id="{76DF4AD9-EDEC-4E24-B412-23F804D88208}"/>
              </a:ext>
            </a:extLst>
          </p:cNvPr>
          <p:cNvPicPr>
            <a:picLocks noChangeAspect="1"/>
          </p:cNvPicPr>
          <p:nvPr/>
        </p:nvPicPr>
        <p:blipFill>
          <a:blip r:embed="rId2"/>
          <a:stretch>
            <a:fillRect/>
          </a:stretch>
        </p:blipFill>
        <p:spPr>
          <a:xfrm>
            <a:off x="0" y="0"/>
            <a:ext cx="17027369" cy="8229600"/>
          </a:xfrm>
          <a:prstGeom prst="rect">
            <a:avLst/>
          </a:prstGeom>
        </p:spPr>
      </p:pic>
      <p:sp>
        <p:nvSpPr>
          <p:cNvPr id="4" name="Highlight Action">
            <a:extLst>
              <a:ext uri="{FF2B5EF4-FFF2-40B4-BE49-F238E27FC236}">
                <a16:creationId xmlns:a16="http://schemas.microsoft.com/office/drawing/2014/main" id="{F0F9B680-18F9-4842-8270-12828A0747E7}"/>
              </a:ext>
            </a:extLst>
          </p:cNvPr>
          <p:cNvSpPr/>
          <p:nvPr/>
        </p:nvSpPr>
        <p:spPr bwMode="auto">
          <a:xfrm>
            <a:off x="2011679" y="7637348"/>
            <a:ext cx="1084217"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9474259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A47C-6F8F-43DA-B05F-8FC8E66D6C8B}"/>
              </a:ext>
            </a:extLst>
          </p:cNvPr>
          <p:cNvSpPr>
            <a:spLocks noGrp="1"/>
          </p:cNvSpPr>
          <p:nvPr>
            <p:ph type="title"/>
          </p:nvPr>
        </p:nvSpPr>
        <p:spPr/>
        <p:txBody>
          <a:bodyPr/>
          <a:lstStyle/>
          <a:p>
            <a:r>
              <a:rPr lang="en-US" dirty="0"/>
              <a:t>Eliminate</a:t>
            </a:r>
            <a:br>
              <a:rPr lang="en-US" dirty="0"/>
            </a:br>
            <a:r>
              <a:rPr lang="en-US" dirty="0"/>
              <a:t>Hunger</a:t>
            </a:r>
          </a:p>
        </p:txBody>
      </p:sp>
      <p:pic>
        <p:nvPicPr>
          <p:cNvPr id="9" name="Content Placeholder 8" descr="A picture containing text, person, group, people&#10;&#10;Description automatically generated">
            <a:extLst>
              <a:ext uri="{FF2B5EF4-FFF2-40B4-BE49-F238E27FC236}">
                <a16:creationId xmlns:a16="http://schemas.microsoft.com/office/drawing/2014/main" id="{6F8719C2-0B37-455A-8BCC-11DC2864C4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69481" y="-18288"/>
            <a:ext cx="7360920" cy="7463028"/>
          </a:xfrm>
        </p:spPr>
      </p:pic>
      <p:sp>
        <p:nvSpPr>
          <p:cNvPr id="10" name="Rectangle 9">
            <a:extLst>
              <a:ext uri="{FF2B5EF4-FFF2-40B4-BE49-F238E27FC236}">
                <a16:creationId xmlns:a16="http://schemas.microsoft.com/office/drawing/2014/main" id="{A12B1A6E-D9F4-46A9-88B2-AFC3298300C1}"/>
              </a:ext>
            </a:extLst>
          </p:cNvPr>
          <p:cNvSpPr/>
          <p:nvPr/>
        </p:nvSpPr>
        <p:spPr>
          <a:xfrm>
            <a:off x="508635" y="3003552"/>
            <a:ext cx="4429126" cy="803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0">
              <a:solidFill>
                <a:schemeClr val="accent5"/>
              </a:solidFill>
            </a:endParaRPr>
          </a:p>
        </p:txBody>
      </p:sp>
      <p:sp>
        <p:nvSpPr>
          <p:cNvPr id="11" name="Content Placeholder 4">
            <a:extLst>
              <a:ext uri="{FF2B5EF4-FFF2-40B4-BE49-F238E27FC236}">
                <a16:creationId xmlns:a16="http://schemas.microsoft.com/office/drawing/2014/main" id="{3347CBF7-BB3E-4D82-B08D-2F35393E3B17}"/>
              </a:ext>
            </a:extLst>
          </p:cNvPr>
          <p:cNvSpPr txBox="1">
            <a:spLocks/>
          </p:cNvSpPr>
          <p:nvPr/>
        </p:nvSpPr>
        <p:spPr>
          <a:xfrm>
            <a:off x="421004" y="3556500"/>
            <a:ext cx="6217919" cy="2800757"/>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086DB4"/>
              </a:buClr>
              <a:buSzPct val="150000"/>
              <a:buNone/>
            </a:pPr>
            <a:r>
              <a:rPr lang="en-US" sz="1800" b="1" dirty="0"/>
              <a:t>Youth </a:t>
            </a:r>
            <a:r>
              <a:rPr lang="en-US" sz="1800" b="1" dirty="0" err="1"/>
              <a:t>Ubaal</a:t>
            </a:r>
            <a:r>
              <a:rPr lang="en-US" sz="1800" b="1" dirty="0"/>
              <a:t> Foundation </a:t>
            </a:r>
            <a:r>
              <a:rPr lang="en-US" sz="1800" dirty="0"/>
              <a:t>is a small organization actively working towards providing two-time healthy meals to the children residing in the slums of Delhi.</a:t>
            </a:r>
          </a:p>
          <a:p>
            <a:pPr marL="0" indent="0">
              <a:lnSpc>
                <a:spcPct val="150000"/>
              </a:lnSpc>
              <a:buClr>
                <a:srgbClr val="086DB4"/>
              </a:buClr>
              <a:buSzPct val="150000"/>
              <a:buNone/>
            </a:pPr>
            <a:r>
              <a:rPr lang="en-US" sz="1800" dirty="0"/>
              <a:t>We have joined hands with Youth </a:t>
            </a:r>
            <a:r>
              <a:rPr lang="en-US" sz="1800" dirty="0" err="1"/>
              <a:t>Ubaal</a:t>
            </a:r>
            <a:r>
              <a:rPr lang="en-US" sz="1800" dirty="0"/>
              <a:t> to raise awareness about this beautiful cause.</a:t>
            </a:r>
          </a:p>
        </p:txBody>
      </p:sp>
      <p:sp>
        <p:nvSpPr>
          <p:cNvPr id="12" name="Content Placeholder 4">
            <a:extLst>
              <a:ext uri="{FF2B5EF4-FFF2-40B4-BE49-F238E27FC236}">
                <a16:creationId xmlns:a16="http://schemas.microsoft.com/office/drawing/2014/main" id="{F240FB2D-12FD-4715-AB1A-BBB2C4154C9E}"/>
              </a:ext>
            </a:extLst>
          </p:cNvPr>
          <p:cNvSpPr txBox="1">
            <a:spLocks/>
          </p:cNvSpPr>
          <p:nvPr/>
        </p:nvSpPr>
        <p:spPr>
          <a:xfrm>
            <a:off x="421003" y="5972922"/>
            <a:ext cx="6458768" cy="663010"/>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086DB4"/>
              </a:buClr>
              <a:buSzPct val="150000"/>
              <a:buNone/>
            </a:pPr>
            <a:r>
              <a:rPr lang="en-US" sz="3000" b="1" dirty="0">
                <a:solidFill>
                  <a:srgbClr val="086DB4"/>
                </a:solidFill>
              </a:rPr>
              <a:t>Do Contribute!</a:t>
            </a:r>
          </a:p>
        </p:txBody>
      </p:sp>
      <p:sp>
        <p:nvSpPr>
          <p:cNvPr id="14" name="Content Placeholder 4">
            <a:extLst>
              <a:ext uri="{FF2B5EF4-FFF2-40B4-BE49-F238E27FC236}">
                <a16:creationId xmlns:a16="http://schemas.microsoft.com/office/drawing/2014/main" id="{69D984C8-E1EC-4DE5-B4E6-1F97991C1020}"/>
              </a:ext>
            </a:extLst>
          </p:cNvPr>
          <p:cNvSpPr txBox="1">
            <a:spLocks/>
          </p:cNvSpPr>
          <p:nvPr/>
        </p:nvSpPr>
        <p:spPr>
          <a:xfrm>
            <a:off x="417603" y="6635931"/>
            <a:ext cx="6458768" cy="663010"/>
          </a:xfrm>
          <a:prstGeom prst="rect">
            <a:avLst/>
          </a:prstGeom>
        </p:spPr>
        <p:txBody>
          <a:bodyPr vert="horz" lIns="109728" tIns="54864" rIns="109728" bIns="5486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2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rgbClr val="086DB4"/>
              </a:buClr>
              <a:buSzPct val="150000"/>
              <a:buNone/>
            </a:pPr>
            <a:r>
              <a:rPr lang="en-US" sz="1800" b="1" dirty="0">
                <a:solidFill>
                  <a:srgbClr val="086DB4"/>
                </a:solidFill>
              </a:rPr>
              <a:t>Link on website: </a:t>
            </a:r>
            <a:r>
              <a:rPr lang="en-US" sz="1800" dirty="0">
                <a:solidFill>
                  <a:srgbClr val="086DB4"/>
                </a:solidFill>
              </a:rPr>
              <a:t>www.indiacloudsecuritysummit.com</a:t>
            </a:r>
            <a:endParaRPr lang="en-US" sz="1800" b="1" dirty="0">
              <a:solidFill>
                <a:srgbClr val="086DB4"/>
              </a:solidFill>
            </a:endParaRPr>
          </a:p>
        </p:txBody>
      </p:sp>
    </p:spTree>
    <p:extLst>
      <p:ext uri="{BB962C8B-B14F-4D97-AF65-F5344CB8AC3E}">
        <p14:creationId xmlns:p14="http://schemas.microsoft.com/office/powerpoint/2010/main" val="85954480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E4D41-5764-4281-ADB4-763E6D1C8945}"/>
              </a:ext>
            </a:extLst>
          </p:cNvPr>
          <p:cNvSpPr>
            <a:spLocks noGrp="1"/>
          </p:cNvSpPr>
          <p:nvPr>
            <p:ph type="title"/>
          </p:nvPr>
        </p:nvSpPr>
        <p:spPr/>
        <p:txBody>
          <a:bodyPr/>
          <a:lstStyle/>
          <a:p>
            <a:r>
              <a:rPr lang="en-GB" dirty="0"/>
              <a:t>Create </a:t>
            </a:r>
            <a:r>
              <a:rPr lang="en-GB" dirty="0" err="1"/>
              <a:t>Catalog</a:t>
            </a:r>
            <a:r>
              <a:rPr lang="en-GB" dirty="0"/>
              <a:t> – Step 13</a:t>
            </a:r>
          </a:p>
        </p:txBody>
      </p:sp>
      <p:pic>
        <p:nvPicPr>
          <p:cNvPr id="3" name="Screen 13 - Catalog Home">
            <a:extLst>
              <a:ext uri="{FF2B5EF4-FFF2-40B4-BE49-F238E27FC236}">
                <a16:creationId xmlns:a16="http://schemas.microsoft.com/office/drawing/2014/main" id="{B24B870F-0AFE-4DD1-90CD-4BD51C33DF6A}"/>
              </a:ext>
            </a:extLst>
          </p:cNvPr>
          <p:cNvPicPr>
            <a:picLocks noChangeAspect="1"/>
          </p:cNvPicPr>
          <p:nvPr/>
        </p:nvPicPr>
        <p:blipFill>
          <a:blip r:embed="rId2"/>
          <a:stretch>
            <a:fillRect/>
          </a:stretch>
        </p:blipFill>
        <p:spPr>
          <a:xfrm>
            <a:off x="0" y="0"/>
            <a:ext cx="17011402" cy="8229600"/>
          </a:xfrm>
          <a:prstGeom prst="rect">
            <a:avLst/>
          </a:prstGeom>
        </p:spPr>
      </p:pic>
      <p:sp>
        <p:nvSpPr>
          <p:cNvPr id="4" name="Highlight Action">
            <a:extLst>
              <a:ext uri="{FF2B5EF4-FFF2-40B4-BE49-F238E27FC236}">
                <a16:creationId xmlns:a16="http://schemas.microsoft.com/office/drawing/2014/main" id="{5D8F9FF0-A1B7-4F34-8D85-EDA610A87328}"/>
              </a:ext>
            </a:extLst>
          </p:cNvPr>
          <p:cNvSpPr/>
          <p:nvPr/>
        </p:nvSpPr>
        <p:spPr bwMode="auto">
          <a:xfrm>
            <a:off x="2063929" y="2268720"/>
            <a:ext cx="1188722"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6621501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2FC4-9DEA-459B-97E1-39C1B84D79F0}"/>
              </a:ext>
            </a:extLst>
          </p:cNvPr>
          <p:cNvSpPr>
            <a:spLocks noGrp="1"/>
          </p:cNvSpPr>
          <p:nvPr>
            <p:ph type="title"/>
          </p:nvPr>
        </p:nvSpPr>
        <p:spPr/>
        <p:txBody>
          <a:bodyPr/>
          <a:lstStyle/>
          <a:p>
            <a:r>
              <a:rPr lang="en-GB" dirty="0"/>
              <a:t>Create Access Package</a:t>
            </a:r>
          </a:p>
        </p:txBody>
      </p:sp>
    </p:spTree>
    <p:extLst>
      <p:ext uri="{BB962C8B-B14F-4D97-AF65-F5344CB8AC3E}">
        <p14:creationId xmlns:p14="http://schemas.microsoft.com/office/powerpoint/2010/main" val="104616873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a:t>
            </a:r>
          </a:p>
        </p:txBody>
      </p:sp>
      <p:pic>
        <p:nvPicPr>
          <p:cNvPr id="4" name="Screen 1 - Access Package Home">
            <a:extLst>
              <a:ext uri="{FF2B5EF4-FFF2-40B4-BE49-F238E27FC236}">
                <a16:creationId xmlns:a16="http://schemas.microsoft.com/office/drawing/2014/main" id="{B7B8CFD7-FD72-42FC-B2E9-81DA1137A9D4}"/>
              </a:ext>
            </a:extLst>
          </p:cNvPr>
          <p:cNvPicPr>
            <a:picLocks noChangeAspect="1"/>
          </p:cNvPicPr>
          <p:nvPr/>
        </p:nvPicPr>
        <p:blipFill>
          <a:blip r:embed="rId2"/>
          <a:stretch>
            <a:fillRect/>
          </a:stretch>
        </p:blipFill>
        <p:spPr>
          <a:xfrm>
            <a:off x="0" y="0"/>
            <a:ext cx="17083328" cy="8229600"/>
          </a:xfrm>
          <a:prstGeom prst="rect">
            <a:avLst/>
          </a:prstGeom>
        </p:spPr>
      </p:pic>
      <p:sp>
        <p:nvSpPr>
          <p:cNvPr id="5" name="Highlight Action">
            <a:extLst>
              <a:ext uri="{FF2B5EF4-FFF2-40B4-BE49-F238E27FC236}">
                <a16:creationId xmlns:a16="http://schemas.microsoft.com/office/drawing/2014/main" id="{BFE338B0-459E-4763-B921-81BF7389ECC1}"/>
              </a:ext>
            </a:extLst>
          </p:cNvPr>
          <p:cNvSpPr/>
          <p:nvPr/>
        </p:nvSpPr>
        <p:spPr bwMode="auto">
          <a:xfrm>
            <a:off x="4376823" y="1134360"/>
            <a:ext cx="1472648"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060215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2</a:t>
            </a:r>
          </a:p>
        </p:txBody>
      </p:sp>
      <p:pic>
        <p:nvPicPr>
          <p:cNvPr id="4" name="Screen 2 - New Access Package">
            <a:extLst>
              <a:ext uri="{FF2B5EF4-FFF2-40B4-BE49-F238E27FC236}">
                <a16:creationId xmlns:a16="http://schemas.microsoft.com/office/drawing/2014/main" id="{268C5F81-D419-44B6-A3BE-321354D5E465}"/>
              </a:ext>
            </a:extLst>
          </p:cNvPr>
          <p:cNvPicPr>
            <a:picLocks noChangeAspect="1"/>
          </p:cNvPicPr>
          <p:nvPr/>
        </p:nvPicPr>
        <p:blipFill>
          <a:blip r:embed="rId2"/>
          <a:stretch>
            <a:fillRect/>
          </a:stretch>
        </p:blipFill>
        <p:spPr>
          <a:xfrm>
            <a:off x="0" y="0"/>
            <a:ext cx="17017288" cy="8229600"/>
          </a:xfrm>
          <a:prstGeom prst="rect">
            <a:avLst/>
          </a:prstGeom>
        </p:spPr>
      </p:pic>
      <p:sp>
        <p:nvSpPr>
          <p:cNvPr id="5" name="Highlight Action">
            <a:extLst>
              <a:ext uri="{FF2B5EF4-FFF2-40B4-BE49-F238E27FC236}">
                <a16:creationId xmlns:a16="http://schemas.microsoft.com/office/drawing/2014/main" id="{F4ABFA5C-9CCA-4976-93DA-59E0BD8464E9}"/>
              </a:ext>
            </a:extLst>
          </p:cNvPr>
          <p:cNvSpPr/>
          <p:nvPr/>
        </p:nvSpPr>
        <p:spPr bwMode="auto">
          <a:xfrm>
            <a:off x="3529658" y="7622365"/>
            <a:ext cx="1674353" cy="35269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6526418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3</a:t>
            </a:r>
          </a:p>
        </p:txBody>
      </p:sp>
      <p:pic>
        <p:nvPicPr>
          <p:cNvPr id="4" name="Screen 3 - Resource Roles - Home">
            <a:extLst>
              <a:ext uri="{FF2B5EF4-FFF2-40B4-BE49-F238E27FC236}">
                <a16:creationId xmlns:a16="http://schemas.microsoft.com/office/drawing/2014/main" id="{99785F9B-6344-476C-9A77-AD1C78C96417}"/>
              </a:ext>
            </a:extLst>
          </p:cNvPr>
          <p:cNvPicPr>
            <a:picLocks noChangeAspect="1"/>
          </p:cNvPicPr>
          <p:nvPr/>
        </p:nvPicPr>
        <p:blipFill>
          <a:blip r:embed="rId2"/>
          <a:stretch>
            <a:fillRect/>
          </a:stretch>
        </p:blipFill>
        <p:spPr>
          <a:xfrm>
            <a:off x="0" y="0"/>
            <a:ext cx="16991285" cy="8229600"/>
          </a:xfrm>
          <a:prstGeom prst="rect">
            <a:avLst/>
          </a:prstGeom>
        </p:spPr>
      </p:pic>
      <p:sp>
        <p:nvSpPr>
          <p:cNvPr id="5" name="Highlight Action">
            <a:extLst>
              <a:ext uri="{FF2B5EF4-FFF2-40B4-BE49-F238E27FC236}">
                <a16:creationId xmlns:a16="http://schemas.microsoft.com/office/drawing/2014/main" id="{2ECAB505-1800-4C21-90AA-927E144AC297}"/>
              </a:ext>
            </a:extLst>
          </p:cNvPr>
          <p:cNvSpPr/>
          <p:nvPr/>
        </p:nvSpPr>
        <p:spPr bwMode="auto">
          <a:xfrm>
            <a:off x="2184951" y="2125609"/>
            <a:ext cx="160711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2579917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4</a:t>
            </a:r>
          </a:p>
        </p:txBody>
      </p:sp>
      <p:pic>
        <p:nvPicPr>
          <p:cNvPr id="4" name="Screen 4 - Resource Roles - Groups">
            <a:extLst>
              <a:ext uri="{FF2B5EF4-FFF2-40B4-BE49-F238E27FC236}">
                <a16:creationId xmlns:a16="http://schemas.microsoft.com/office/drawing/2014/main" id="{727DBF3D-62C1-4CF3-89D9-889DCDCE4659}"/>
              </a:ext>
            </a:extLst>
          </p:cNvPr>
          <p:cNvPicPr>
            <a:picLocks noChangeAspect="1"/>
          </p:cNvPicPr>
          <p:nvPr/>
        </p:nvPicPr>
        <p:blipFill>
          <a:blip r:embed="rId2"/>
          <a:stretch>
            <a:fillRect/>
          </a:stretch>
        </p:blipFill>
        <p:spPr>
          <a:xfrm>
            <a:off x="-2415357" y="0"/>
            <a:ext cx="17045757" cy="8229600"/>
          </a:xfrm>
          <a:prstGeom prst="rect">
            <a:avLst/>
          </a:prstGeom>
        </p:spPr>
      </p:pic>
      <p:sp>
        <p:nvSpPr>
          <p:cNvPr id="5" name="Highlight Action">
            <a:extLst>
              <a:ext uri="{FF2B5EF4-FFF2-40B4-BE49-F238E27FC236}">
                <a16:creationId xmlns:a16="http://schemas.microsoft.com/office/drawing/2014/main" id="{008E7629-B6B7-4018-A82E-99268CF7FF6F}"/>
              </a:ext>
            </a:extLst>
          </p:cNvPr>
          <p:cNvSpPr/>
          <p:nvPr/>
        </p:nvSpPr>
        <p:spPr bwMode="auto">
          <a:xfrm>
            <a:off x="9527043" y="7783729"/>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195427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5</a:t>
            </a:r>
          </a:p>
        </p:txBody>
      </p:sp>
      <p:pic>
        <p:nvPicPr>
          <p:cNvPr id="4" name="Screen 5 - Resource Roles - Groups - All">
            <a:extLst>
              <a:ext uri="{FF2B5EF4-FFF2-40B4-BE49-F238E27FC236}">
                <a16:creationId xmlns:a16="http://schemas.microsoft.com/office/drawing/2014/main" id="{120F5904-E2C3-41BA-B84B-898E8DB59BCD}"/>
              </a:ext>
            </a:extLst>
          </p:cNvPr>
          <p:cNvPicPr>
            <a:picLocks noChangeAspect="1"/>
          </p:cNvPicPr>
          <p:nvPr/>
        </p:nvPicPr>
        <p:blipFill>
          <a:blip r:embed="rId2"/>
          <a:stretch>
            <a:fillRect/>
          </a:stretch>
        </p:blipFill>
        <p:spPr>
          <a:xfrm>
            <a:off x="-2406470" y="0"/>
            <a:ext cx="17036870" cy="8229600"/>
          </a:xfrm>
          <a:prstGeom prst="rect">
            <a:avLst/>
          </a:prstGeom>
        </p:spPr>
      </p:pic>
      <p:sp>
        <p:nvSpPr>
          <p:cNvPr id="6" name="Highlight Action">
            <a:extLst>
              <a:ext uri="{FF2B5EF4-FFF2-40B4-BE49-F238E27FC236}">
                <a16:creationId xmlns:a16="http://schemas.microsoft.com/office/drawing/2014/main" id="{54D97844-B49A-46D2-BC8A-7C69C8870A75}"/>
              </a:ext>
            </a:extLst>
          </p:cNvPr>
          <p:cNvSpPr/>
          <p:nvPr/>
        </p:nvSpPr>
        <p:spPr bwMode="auto">
          <a:xfrm>
            <a:off x="9527043" y="7783729"/>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584464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6</a:t>
            </a:r>
          </a:p>
        </p:txBody>
      </p:sp>
      <p:pic>
        <p:nvPicPr>
          <p:cNvPr id="4" name="Screen 6 - Resource Roles - Groups - Role">
            <a:extLst>
              <a:ext uri="{FF2B5EF4-FFF2-40B4-BE49-F238E27FC236}">
                <a16:creationId xmlns:a16="http://schemas.microsoft.com/office/drawing/2014/main" id="{DA2CDDCE-C156-465B-90DB-85CAA18C9212}"/>
              </a:ext>
            </a:extLst>
          </p:cNvPr>
          <p:cNvPicPr>
            <a:picLocks noChangeAspect="1"/>
          </p:cNvPicPr>
          <p:nvPr/>
        </p:nvPicPr>
        <p:blipFill>
          <a:blip r:embed="rId2"/>
          <a:stretch>
            <a:fillRect/>
          </a:stretch>
        </p:blipFill>
        <p:spPr>
          <a:xfrm>
            <a:off x="-2360885" y="0"/>
            <a:ext cx="16991285" cy="8229600"/>
          </a:xfrm>
          <a:prstGeom prst="rect">
            <a:avLst/>
          </a:prstGeom>
        </p:spPr>
      </p:pic>
      <p:sp>
        <p:nvSpPr>
          <p:cNvPr id="5" name="Highlight Action">
            <a:extLst>
              <a:ext uri="{FF2B5EF4-FFF2-40B4-BE49-F238E27FC236}">
                <a16:creationId xmlns:a16="http://schemas.microsoft.com/office/drawing/2014/main" id="{6CB093A0-3D9C-49F7-B5B9-647BF933B0E7}"/>
              </a:ext>
            </a:extLst>
          </p:cNvPr>
          <p:cNvSpPr/>
          <p:nvPr/>
        </p:nvSpPr>
        <p:spPr bwMode="auto">
          <a:xfrm>
            <a:off x="10387655" y="3346199"/>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5684963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7</a:t>
            </a:r>
          </a:p>
        </p:txBody>
      </p:sp>
      <p:pic>
        <p:nvPicPr>
          <p:cNvPr id="4" name="Screen 7 - Resource Roles - Applications">
            <a:extLst>
              <a:ext uri="{FF2B5EF4-FFF2-40B4-BE49-F238E27FC236}">
                <a16:creationId xmlns:a16="http://schemas.microsoft.com/office/drawing/2014/main" id="{BFAC6242-A46D-46E4-920A-204DF9E76939}"/>
              </a:ext>
            </a:extLst>
          </p:cNvPr>
          <p:cNvPicPr>
            <a:picLocks noChangeAspect="1"/>
          </p:cNvPicPr>
          <p:nvPr/>
        </p:nvPicPr>
        <p:blipFill>
          <a:blip r:embed="rId2"/>
          <a:stretch>
            <a:fillRect/>
          </a:stretch>
        </p:blipFill>
        <p:spPr>
          <a:xfrm>
            <a:off x="-2361459" y="0"/>
            <a:ext cx="16991859" cy="8229600"/>
          </a:xfrm>
          <a:prstGeom prst="rect">
            <a:avLst/>
          </a:prstGeom>
        </p:spPr>
      </p:pic>
      <p:sp>
        <p:nvSpPr>
          <p:cNvPr id="5" name="Highlight Action">
            <a:extLst>
              <a:ext uri="{FF2B5EF4-FFF2-40B4-BE49-F238E27FC236}">
                <a16:creationId xmlns:a16="http://schemas.microsoft.com/office/drawing/2014/main" id="{FA306C13-E8DE-4FAD-8E75-8E4D91412B77}"/>
              </a:ext>
            </a:extLst>
          </p:cNvPr>
          <p:cNvSpPr/>
          <p:nvPr/>
        </p:nvSpPr>
        <p:spPr bwMode="auto">
          <a:xfrm>
            <a:off x="9527043" y="7783729"/>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67513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8</a:t>
            </a:r>
          </a:p>
        </p:txBody>
      </p:sp>
      <p:pic>
        <p:nvPicPr>
          <p:cNvPr id="4" name="Screen 8 - Resource Roles - Applications - Role">
            <a:extLst>
              <a:ext uri="{FF2B5EF4-FFF2-40B4-BE49-F238E27FC236}">
                <a16:creationId xmlns:a16="http://schemas.microsoft.com/office/drawing/2014/main" id="{A175019E-D03E-47F1-B061-CBE8022D1D15}"/>
              </a:ext>
            </a:extLst>
          </p:cNvPr>
          <p:cNvPicPr>
            <a:picLocks noChangeAspect="1"/>
          </p:cNvPicPr>
          <p:nvPr/>
        </p:nvPicPr>
        <p:blipFill>
          <a:blip r:embed="rId2"/>
          <a:stretch>
            <a:fillRect/>
          </a:stretch>
        </p:blipFill>
        <p:spPr>
          <a:xfrm>
            <a:off x="-2460476" y="0"/>
            <a:ext cx="17090876" cy="8229600"/>
          </a:xfrm>
          <a:prstGeom prst="rect">
            <a:avLst/>
          </a:prstGeom>
        </p:spPr>
      </p:pic>
      <p:sp>
        <p:nvSpPr>
          <p:cNvPr id="5" name="Highlight Action">
            <a:extLst>
              <a:ext uri="{FF2B5EF4-FFF2-40B4-BE49-F238E27FC236}">
                <a16:creationId xmlns:a16="http://schemas.microsoft.com/office/drawing/2014/main" id="{F7E98F5D-AE05-4BD9-9EDC-FB151855E4A6}"/>
              </a:ext>
            </a:extLst>
          </p:cNvPr>
          <p:cNvSpPr/>
          <p:nvPr/>
        </p:nvSpPr>
        <p:spPr bwMode="auto">
          <a:xfrm>
            <a:off x="10495231" y="3933751"/>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2214201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076A-8E93-48CF-834D-CCB1D23675BB}"/>
              </a:ext>
            </a:extLst>
          </p:cNvPr>
          <p:cNvSpPr>
            <a:spLocks noGrp="1"/>
          </p:cNvSpPr>
          <p:nvPr>
            <p:ph type="title"/>
          </p:nvPr>
        </p:nvSpPr>
        <p:spPr/>
        <p:txBody>
          <a:bodyPr/>
          <a:lstStyle/>
          <a:p>
            <a:r>
              <a:rPr lang="en-GB" dirty="0"/>
              <a:t>Thanks to all the sponsors</a:t>
            </a:r>
          </a:p>
        </p:txBody>
      </p:sp>
      <p:pic>
        <p:nvPicPr>
          <p:cNvPr id="4" name="Picture 3" descr="A picture containing logo&#10;&#10;Description automatically generated">
            <a:extLst>
              <a:ext uri="{FF2B5EF4-FFF2-40B4-BE49-F238E27FC236}">
                <a16:creationId xmlns:a16="http://schemas.microsoft.com/office/drawing/2014/main" id="{CBD6A161-971D-4465-AA45-7DE58F574BE8}"/>
              </a:ext>
            </a:extLst>
          </p:cNvPr>
          <p:cNvPicPr>
            <a:picLocks noChangeAspect="1"/>
          </p:cNvPicPr>
          <p:nvPr/>
        </p:nvPicPr>
        <p:blipFill>
          <a:blip r:embed="rId2"/>
          <a:stretch>
            <a:fillRect/>
          </a:stretch>
        </p:blipFill>
        <p:spPr>
          <a:xfrm>
            <a:off x="2856922" y="3005419"/>
            <a:ext cx="2178319" cy="466507"/>
          </a:xfrm>
          <a:prstGeom prst="rect">
            <a:avLst/>
          </a:prstGeom>
        </p:spPr>
      </p:pic>
      <p:pic>
        <p:nvPicPr>
          <p:cNvPr id="6" name="Picture 5" descr="A picture containing text, clock, clipart, sign&#10;&#10;Description automatically generated">
            <a:extLst>
              <a:ext uri="{FF2B5EF4-FFF2-40B4-BE49-F238E27FC236}">
                <a16:creationId xmlns:a16="http://schemas.microsoft.com/office/drawing/2014/main" id="{03B33D4F-4D6D-4E48-B50A-9753DB69EC52}"/>
              </a:ext>
            </a:extLst>
          </p:cNvPr>
          <p:cNvPicPr>
            <a:picLocks noChangeAspect="1"/>
          </p:cNvPicPr>
          <p:nvPr/>
        </p:nvPicPr>
        <p:blipFill>
          <a:blip r:embed="rId3"/>
          <a:stretch>
            <a:fillRect/>
          </a:stretch>
        </p:blipFill>
        <p:spPr>
          <a:xfrm>
            <a:off x="6351575" y="2875359"/>
            <a:ext cx="1851179" cy="588394"/>
          </a:xfrm>
          <a:prstGeom prst="rect">
            <a:avLst/>
          </a:prstGeom>
        </p:spPr>
      </p:pic>
      <p:pic>
        <p:nvPicPr>
          <p:cNvPr id="8" name="Picture 7" descr="Logo&#10;&#10;Description automatically generated">
            <a:extLst>
              <a:ext uri="{FF2B5EF4-FFF2-40B4-BE49-F238E27FC236}">
                <a16:creationId xmlns:a16="http://schemas.microsoft.com/office/drawing/2014/main" id="{A86083CB-A818-47A9-A2B4-82C9B19F6051}"/>
              </a:ext>
            </a:extLst>
          </p:cNvPr>
          <p:cNvPicPr>
            <a:picLocks noChangeAspect="1"/>
          </p:cNvPicPr>
          <p:nvPr/>
        </p:nvPicPr>
        <p:blipFill>
          <a:blip r:embed="rId4"/>
          <a:stretch>
            <a:fillRect/>
          </a:stretch>
        </p:blipFill>
        <p:spPr>
          <a:xfrm>
            <a:off x="9117067" y="2363367"/>
            <a:ext cx="2831093" cy="1489616"/>
          </a:xfrm>
          <a:prstGeom prst="rect">
            <a:avLst/>
          </a:prstGeom>
        </p:spPr>
      </p:pic>
      <p:pic>
        <p:nvPicPr>
          <p:cNvPr id="10" name="Picture 9" descr="Text&#10;&#10;Description automatically generated">
            <a:extLst>
              <a:ext uri="{FF2B5EF4-FFF2-40B4-BE49-F238E27FC236}">
                <a16:creationId xmlns:a16="http://schemas.microsoft.com/office/drawing/2014/main" id="{DD568FCA-B725-4E9B-B0F5-D0586A00D42D}"/>
              </a:ext>
            </a:extLst>
          </p:cNvPr>
          <p:cNvPicPr>
            <a:picLocks noChangeAspect="1"/>
          </p:cNvPicPr>
          <p:nvPr/>
        </p:nvPicPr>
        <p:blipFill>
          <a:blip r:embed="rId5"/>
          <a:stretch>
            <a:fillRect/>
          </a:stretch>
        </p:blipFill>
        <p:spPr>
          <a:xfrm>
            <a:off x="2748264" y="4703151"/>
            <a:ext cx="2395013" cy="440974"/>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5FBF2-E8CA-4E23-B3C7-B76F3F6F7D25}"/>
              </a:ext>
            </a:extLst>
          </p:cNvPr>
          <p:cNvPicPr>
            <a:picLocks noChangeAspect="1"/>
          </p:cNvPicPr>
          <p:nvPr/>
        </p:nvPicPr>
        <p:blipFill>
          <a:blip r:embed="rId6"/>
          <a:stretch>
            <a:fillRect/>
          </a:stretch>
        </p:blipFill>
        <p:spPr>
          <a:xfrm>
            <a:off x="5828388" y="4581945"/>
            <a:ext cx="2901621" cy="66763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17FAF89-82EE-4A0C-997F-D3573147B942}"/>
              </a:ext>
            </a:extLst>
          </p:cNvPr>
          <p:cNvPicPr>
            <a:picLocks noChangeAspect="1"/>
          </p:cNvPicPr>
          <p:nvPr/>
        </p:nvPicPr>
        <p:blipFill>
          <a:blip r:embed="rId7"/>
          <a:stretch>
            <a:fillRect/>
          </a:stretch>
        </p:blipFill>
        <p:spPr>
          <a:xfrm>
            <a:off x="9403752" y="4307378"/>
            <a:ext cx="2259365" cy="817341"/>
          </a:xfrm>
          <a:prstGeom prst="rect">
            <a:avLst/>
          </a:prstGeom>
        </p:spPr>
      </p:pic>
    </p:spTree>
    <p:extLst>
      <p:ext uri="{BB962C8B-B14F-4D97-AF65-F5344CB8AC3E}">
        <p14:creationId xmlns:p14="http://schemas.microsoft.com/office/powerpoint/2010/main" val="3458407147"/>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9</a:t>
            </a:r>
          </a:p>
        </p:txBody>
      </p:sp>
      <p:pic>
        <p:nvPicPr>
          <p:cNvPr id="4" name="Screen 9 - Resource Roles - Applications - Multiple Role">
            <a:extLst>
              <a:ext uri="{FF2B5EF4-FFF2-40B4-BE49-F238E27FC236}">
                <a16:creationId xmlns:a16="http://schemas.microsoft.com/office/drawing/2014/main" id="{0A3D8A11-7791-47DB-8FB1-B2DD7D3555B2}"/>
              </a:ext>
            </a:extLst>
          </p:cNvPr>
          <p:cNvPicPr>
            <a:picLocks noChangeAspect="1"/>
          </p:cNvPicPr>
          <p:nvPr/>
        </p:nvPicPr>
        <p:blipFill>
          <a:blip r:embed="rId2"/>
          <a:stretch>
            <a:fillRect/>
          </a:stretch>
        </p:blipFill>
        <p:spPr>
          <a:xfrm>
            <a:off x="-2470065" y="0"/>
            <a:ext cx="17100466" cy="8229600"/>
          </a:xfrm>
          <a:prstGeom prst="rect">
            <a:avLst/>
          </a:prstGeom>
        </p:spPr>
      </p:pic>
      <p:sp>
        <p:nvSpPr>
          <p:cNvPr id="5" name="Highlight Action">
            <a:extLst>
              <a:ext uri="{FF2B5EF4-FFF2-40B4-BE49-F238E27FC236}">
                <a16:creationId xmlns:a16="http://schemas.microsoft.com/office/drawing/2014/main" id="{3A890E91-AE0B-4011-B426-DD7751987C6E}"/>
              </a:ext>
            </a:extLst>
          </p:cNvPr>
          <p:cNvSpPr/>
          <p:nvPr/>
        </p:nvSpPr>
        <p:spPr bwMode="auto">
          <a:xfrm>
            <a:off x="10320419" y="3305858"/>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5925720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10</a:t>
            </a:r>
          </a:p>
        </p:txBody>
      </p:sp>
      <p:pic>
        <p:nvPicPr>
          <p:cNvPr id="4" name="Screen 10 - Resource Roles - Sites">
            <a:extLst>
              <a:ext uri="{FF2B5EF4-FFF2-40B4-BE49-F238E27FC236}">
                <a16:creationId xmlns:a16="http://schemas.microsoft.com/office/drawing/2014/main" id="{56B7F866-86AC-462A-93DA-634616A45C66}"/>
              </a:ext>
            </a:extLst>
          </p:cNvPr>
          <p:cNvPicPr>
            <a:picLocks noChangeAspect="1"/>
          </p:cNvPicPr>
          <p:nvPr/>
        </p:nvPicPr>
        <p:blipFill>
          <a:blip r:embed="rId2"/>
          <a:stretch>
            <a:fillRect/>
          </a:stretch>
        </p:blipFill>
        <p:spPr>
          <a:xfrm>
            <a:off x="-2387489" y="0"/>
            <a:ext cx="17017889" cy="8229600"/>
          </a:xfrm>
          <a:prstGeom prst="rect">
            <a:avLst/>
          </a:prstGeom>
        </p:spPr>
      </p:pic>
      <p:sp>
        <p:nvSpPr>
          <p:cNvPr id="5" name="Highlight Action">
            <a:extLst>
              <a:ext uri="{FF2B5EF4-FFF2-40B4-BE49-F238E27FC236}">
                <a16:creationId xmlns:a16="http://schemas.microsoft.com/office/drawing/2014/main" id="{A72A30BE-8012-43A8-8C3C-F1983C17746A}"/>
              </a:ext>
            </a:extLst>
          </p:cNvPr>
          <p:cNvSpPr/>
          <p:nvPr/>
        </p:nvSpPr>
        <p:spPr bwMode="auto">
          <a:xfrm>
            <a:off x="10858302" y="7783729"/>
            <a:ext cx="934769" cy="33520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516396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11</a:t>
            </a:r>
          </a:p>
        </p:txBody>
      </p:sp>
      <p:pic>
        <p:nvPicPr>
          <p:cNvPr id="4" name="Screen 11 - Resource Roles - Sites - Role">
            <a:extLst>
              <a:ext uri="{FF2B5EF4-FFF2-40B4-BE49-F238E27FC236}">
                <a16:creationId xmlns:a16="http://schemas.microsoft.com/office/drawing/2014/main" id="{F9AE6FA4-B9B6-4452-B212-033CBA8D9137}"/>
              </a:ext>
            </a:extLst>
          </p:cNvPr>
          <p:cNvPicPr>
            <a:picLocks noChangeAspect="1"/>
          </p:cNvPicPr>
          <p:nvPr/>
        </p:nvPicPr>
        <p:blipFill>
          <a:blip r:embed="rId2"/>
          <a:stretch>
            <a:fillRect/>
          </a:stretch>
        </p:blipFill>
        <p:spPr>
          <a:xfrm>
            <a:off x="-2360312" y="0"/>
            <a:ext cx="16990712" cy="8229600"/>
          </a:xfrm>
          <a:prstGeom prst="rect">
            <a:avLst/>
          </a:prstGeom>
        </p:spPr>
      </p:pic>
      <p:sp>
        <p:nvSpPr>
          <p:cNvPr id="5" name="Highlight Action">
            <a:extLst>
              <a:ext uri="{FF2B5EF4-FFF2-40B4-BE49-F238E27FC236}">
                <a16:creationId xmlns:a16="http://schemas.microsoft.com/office/drawing/2014/main" id="{86E36356-E522-4B36-9A57-1EC519550A71}"/>
              </a:ext>
            </a:extLst>
          </p:cNvPr>
          <p:cNvSpPr/>
          <p:nvPr/>
        </p:nvSpPr>
        <p:spPr bwMode="auto">
          <a:xfrm>
            <a:off x="10535572" y="4206811"/>
            <a:ext cx="1123028" cy="849283"/>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6886960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12</a:t>
            </a:r>
          </a:p>
        </p:txBody>
      </p:sp>
      <p:pic>
        <p:nvPicPr>
          <p:cNvPr id="8" name="Picture 7">
            <a:extLst>
              <a:ext uri="{FF2B5EF4-FFF2-40B4-BE49-F238E27FC236}">
                <a16:creationId xmlns:a16="http://schemas.microsoft.com/office/drawing/2014/main" id="{D4FC4437-3E1D-4521-9D27-05917A231D1B}"/>
              </a:ext>
            </a:extLst>
          </p:cNvPr>
          <p:cNvPicPr>
            <a:picLocks noChangeAspect="1"/>
          </p:cNvPicPr>
          <p:nvPr/>
        </p:nvPicPr>
        <p:blipFill>
          <a:blip r:embed="rId2"/>
          <a:stretch>
            <a:fillRect/>
          </a:stretch>
        </p:blipFill>
        <p:spPr>
          <a:xfrm>
            <a:off x="0" y="0"/>
            <a:ext cx="17008429" cy="8229600"/>
          </a:xfrm>
          <a:prstGeom prst="rect">
            <a:avLst/>
          </a:prstGeom>
        </p:spPr>
      </p:pic>
      <p:sp>
        <p:nvSpPr>
          <p:cNvPr id="9" name="Highlight Action">
            <a:extLst>
              <a:ext uri="{FF2B5EF4-FFF2-40B4-BE49-F238E27FC236}">
                <a16:creationId xmlns:a16="http://schemas.microsoft.com/office/drawing/2014/main" id="{A42C5DCE-BBCE-48BC-9CE6-B7A55A4FA496}"/>
              </a:ext>
            </a:extLst>
          </p:cNvPr>
          <p:cNvSpPr/>
          <p:nvPr/>
        </p:nvSpPr>
        <p:spPr bwMode="auto">
          <a:xfrm>
            <a:off x="2265631" y="2620058"/>
            <a:ext cx="23063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0" name="Highlight Action">
            <a:extLst>
              <a:ext uri="{FF2B5EF4-FFF2-40B4-BE49-F238E27FC236}">
                <a16:creationId xmlns:a16="http://schemas.microsoft.com/office/drawing/2014/main" id="{DE285FDD-2B5C-4B2A-B96C-6756A786C335}"/>
              </a:ext>
            </a:extLst>
          </p:cNvPr>
          <p:cNvSpPr/>
          <p:nvPr/>
        </p:nvSpPr>
        <p:spPr bwMode="auto">
          <a:xfrm>
            <a:off x="4072020" y="5663576"/>
            <a:ext cx="23063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045367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82E07EA-FC4C-430D-8391-9ABDFC10C185}"/>
              </a:ext>
            </a:extLst>
          </p:cNvPr>
          <p:cNvSpPr>
            <a:spLocks noGrp="1"/>
          </p:cNvSpPr>
          <p:nvPr>
            <p:ph type="title"/>
          </p:nvPr>
        </p:nvSpPr>
        <p:spPr/>
        <p:txBody>
          <a:bodyPr/>
          <a:lstStyle/>
          <a:p>
            <a:r>
              <a:rPr lang="en-GB" dirty="0"/>
              <a:t>Create an Access Package</a:t>
            </a:r>
          </a:p>
        </p:txBody>
      </p:sp>
      <p:pic>
        <p:nvPicPr>
          <p:cNvPr id="38" name="Screen 12 - Requests">
            <a:extLst>
              <a:ext uri="{FF2B5EF4-FFF2-40B4-BE49-F238E27FC236}">
                <a16:creationId xmlns:a16="http://schemas.microsoft.com/office/drawing/2014/main" id="{6D8388C1-3D1D-4C83-9A69-0EC06C5A6311}"/>
              </a:ext>
            </a:extLst>
          </p:cNvPr>
          <p:cNvPicPr>
            <a:picLocks noChangeAspect="1"/>
          </p:cNvPicPr>
          <p:nvPr/>
        </p:nvPicPr>
        <p:blipFill>
          <a:blip r:embed="rId2"/>
          <a:stretch>
            <a:fillRect/>
          </a:stretch>
        </p:blipFill>
        <p:spPr>
          <a:xfrm>
            <a:off x="2098085" y="1600134"/>
            <a:ext cx="10434230" cy="5029332"/>
          </a:xfrm>
          <a:prstGeom prst="rect">
            <a:avLst/>
          </a:prstGeom>
        </p:spPr>
      </p:pic>
      <p:pic>
        <p:nvPicPr>
          <p:cNvPr id="40" name="Screen 13 - Requests - Internal">
            <a:extLst>
              <a:ext uri="{FF2B5EF4-FFF2-40B4-BE49-F238E27FC236}">
                <a16:creationId xmlns:a16="http://schemas.microsoft.com/office/drawing/2014/main" id="{C9A9F3F1-A781-4363-A235-97708A994D7E}"/>
              </a:ext>
            </a:extLst>
          </p:cNvPr>
          <p:cNvPicPr>
            <a:picLocks noChangeAspect="1"/>
          </p:cNvPicPr>
          <p:nvPr/>
        </p:nvPicPr>
        <p:blipFill>
          <a:blip r:embed="rId3"/>
          <a:stretch>
            <a:fillRect/>
          </a:stretch>
        </p:blipFill>
        <p:spPr>
          <a:xfrm>
            <a:off x="2106249" y="1597412"/>
            <a:ext cx="10417901" cy="5034775"/>
          </a:xfrm>
          <a:prstGeom prst="rect">
            <a:avLst/>
          </a:prstGeom>
        </p:spPr>
      </p:pic>
      <p:pic>
        <p:nvPicPr>
          <p:cNvPr id="42" name="Screen 14 - Requests - Groups">
            <a:extLst>
              <a:ext uri="{FF2B5EF4-FFF2-40B4-BE49-F238E27FC236}">
                <a16:creationId xmlns:a16="http://schemas.microsoft.com/office/drawing/2014/main" id="{1A937ADF-F88A-4A09-B56C-64036FCF347F}"/>
              </a:ext>
            </a:extLst>
          </p:cNvPr>
          <p:cNvPicPr>
            <a:picLocks noChangeAspect="1"/>
          </p:cNvPicPr>
          <p:nvPr/>
        </p:nvPicPr>
        <p:blipFill>
          <a:blip r:embed="rId4"/>
          <a:stretch>
            <a:fillRect/>
          </a:stretch>
        </p:blipFill>
        <p:spPr>
          <a:xfrm>
            <a:off x="2092642" y="1600134"/>
            <a:ext cx="10445116" cy="5029332"/>
          </a:xfrm>
          <a:prstGeom prst="rect">
            <a:avLst/>
          </a:prstGeom>
        </p:spPr>
      </p:pic>
      <p:pic>
        <p:nvPicPr>
          <p:cNvPr id="44" name="Screen 15 - Approval - Manager">
            <a:extLst>
              <a:ext uri="{FF2B5EF4-FFF2-40B4-BE49-F238E27FC236}">
                <a16:creationId xmlns:a16="http://schemas.microsoft.com/office/drawing/2014/main" id="{E75D4FDD-84A5-4E08-9CE9-ECCD943BE783}"/>
              </a:ext>
            </a:extLst>
          </p:cNvPr>
          <p:cNvPicPr>
            <a:picLocks noChangeAspect="1"/>
          </p:cNvPicPr>
          <p:nvPr/>
        </p:nvPicPr>
        <p:blipFill>
          <a:blip r:embed="rId5"/>
          <a:stretch>
            <a:fillRect/>
          </a:stretch>
        </p:blipFill>
        <p:spPr>
          <a:xfrm>
            <a:off x="2087199" y="1597412"/>
            <a:ext cx="10456002" cy="5034775"/>
          </a:xfrm>
          <a:prstGeom prst="rect">
            <a:avLst/>
          </a:prstGeom>
        </p:spPr>
      </p:pic>
      <p:pic>
        <p:nvPicPr>
          <p:cNvPr id="46" name="Screen 16 - Approval Specific">
            <a:extLst>
              <a:ext uri="{FF2B5EF4-FFF2-40B4-BE49-F238E27FC236}">
                <a16:creationId xmlns:a16="http://schemas.microsoft.com/office/drawing/2014/main" id="{081C5F19-7FF9-4656-9087-D69D45D9C105}"/>
              </a:ext>
            </a:extLst>
          </p:cNvPr>
          <p:cNvPicPr>
            <a:picLocks noChangeAspect="1"/>
          </p:cNvPicPr>
          <p:nvPr/>
        </p:nvPicPr>
        <p:blipFill>
          <a:blip r:embed="rId6"/>
          <a:stretch>
            <a:fillRect/>
          </a:stretch>
        </p:blipFill>
        <p:spPr>
          <a:xfrm>
            <a:off x="0" y="0"/>
            <a:ext cx="17101161" cy="8229600"/>
          </a:xfrm>
          <a:prstGeom prst="rect">
            <a:avLst/>
          </a:prstGeom>
        </p:spPr>
      </p:pic>
      <p:sp>
        <p:nvSpPr>
          <p:cNvPr id="19" name="Highlight Action">
            <a:extLst>
              <a:ext uri="{FF2B5EF4-FFF2-40B4-BE49-F238E27FC236}">
                <a16:creationId xmlns:a16="http://schemas.microsoft.com/office/drawing/2014/main" id="{55A17156-CFA5-4E05-B0EB-B2CBA810BDF9}"/>
              </a:ext>
            </a:extLst>
          </p:cNvPr>
          <p:cNvSpPr/>
          <p:nvPr/>
        </p:nvSpPr>
        <p:spPr bwMode="auto">
          <a:xfrm>
            <a:off x="2211843" y="3722866"/>
            <a:ext cx="5345404" cy="929817"/>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123863358"/>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13</a:t>
            </a:r>
          </a:p>
        </p:txBody>
      </p:sp>
      <p:pic>
        <p:nvPicPr>
          <p:cNvPr id="8" name="Picture 7">
            <a:extLst>
              <a:ext uri="{FF2B5EF4-FFF2-40B4-BE49-F238E27FC236}">
                <a16:creationId xmlns:a16="http://schemas.microsoft.com/office/drawing/2014/main" id="{F73F032B-042D-47DA-B847-AD6FFF5DC0EA}"/>
              </a:ext>
            </a:extLst>
          </p:cNvPr>
          <p:cNvPicPr>
            <a:picLocks noChangeAspect="1"/>
          </p:cNvPicPr>
          <p:nvPr/>
        </p:nvPicPr>
        <p:blipFill>
          <a:blip r:embed="rId2"/>
          <a:stretch>
            <a:fillRect/>
          </a:stretch>
        </p:blipFill>
        <p:spPr>
          <a:xfrm>
            <a:off x="-1" y="0"/>
            <a:ext cx="17036247" cy="8229600"/>
          </a:xfrm>
          <a:prstGeom prst="rect">
            <a:avLst/>
          </a:prstGeom>
        </p:spPr>
      </p:pic>
      <p:sp>
        <p:nvSpPr>
          <p:cNvPr id="9" name="Highlight Action">
            <a:extLst>
              <a:ext uri="{FF2B5EF4-FFF2-40B4-BE49-F238E27FC236}">
                <a16:creationId xmlns:a16="http://schemas.microsoft.com/office/drawing/2014/main" id="{04011ABE-763A-44DB-B612-467406DEDA94}"/>
              </a:ext>
            </a:extLst>
          </p:cNvPr>
          <p:cNvSpPr/>
          <p:nvPr/>
        </p:nvSpPr>
        <p:spPr bwMode="auto">
          <a:xfrm>
            <a:off x="4632314" y="3453776"/>
            <a:ext cx="23063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6996240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14</a:t>
            </a:r>
          </a:p>
        </p:txBody>
      </p:sp>
      <p:pic>
        <p:nvPicPr>
          <p:cNvPr id="6" name="Picture 5">
            <a:extLst>
              <a:ext uri="{FF2B5EF4-FFF2-40B4-BE49-F238E27FC236}">
                <a16:creationId xmlns:a16="http://schemas.microsoft.com/office/drawing/2014/main" id="{F30F9C5B-04C7-4DD4-9384-39F6AD6FAD31}"/>
              </a:ext>
            </a:extLst>
          </p:cNvPr>
          <p:cNvPicPr>
            <a:picLocks noChangeAspect="1"/>
          </p:cNvPicPr>
          <p:nvPr/>
        </p:nvPicPr>
        <p:blipFill>
          <a:blip r:embed="rId2"/>
          <a:stretch>
            <a:fillRect/>
          </a:stretch>
        </p:blipFill>
        <p:spPr>
          <a:xfrm>
            <a:off x="-1" y="0"/>
            <a:ext cx="17112343" cy="8283626"/>
          </a:xfrm>
          <a:prstGeom prst="rect">
            <a:avLst/>
          </a:prstGeom>
        </p:spPr>
      </p:pic>
      <p:sp>
        <p:nvSpPr>
          <p:cNvPr id="7" name="Highlight Action">
            <a:extLst>
              <a:ext uri="{FF2B5EF4-FFF2-40B4-BE49-F238E27FC236}">
                <a16:creationId xmlns:a16="http://schemas.microsoft.com/office/drawing/2014/main" id="{16C7FC3F-15E3-47E4-A444-8BEB69F01C2B}"/>
              </a:ext>
            </a:extLst>
          </p:cNvPr>
          <p:cNvSpPr/>
          <p:nvPr/>
        </p:nvSpPr>
        <p:spPr bwMode="auto">
          <a:xfrm>
            <a:off x="4175113" y="6842435"/>
            <a:ext cx="23063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176007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15</a:t>
            </a:r>
          </a:p>
        </p:txBody>
      </p:sp>
      <p:pic>
        <p:nvPicPr>
          <p:cNvPr id="4" name="Picture 3">
            <a:extLst>
              <a:ext uri="{FF2B5EF4-FFF2-40B4-BE49-F238E27FC236}">
                <a16:creationId xmlns:a16="http://schemas.microsoft.com/office/drawing/2014/main" id="{4DB5E3D7-BDD7-499C-A038-50B606FE6C53}"/>
              </a:ext>
            </a:extLst>
          </p:cNvPr>
          <p:cNvPicPr>
            <a:picLocks noChangeAspect="1"/>
          </p:cNvPicPr>
          <p:nvPr/>
        </p:nvPicPr>
        <p:blipFill>
          <a:blip r:embed="rId2"/>
          <a:stretch>
            <a:fillRect/>
          </a:stretch>
        </p:blipFill>
        <p:spPr>
          <a:xfrm>
            <a:off x="-2397583" y="0"/>
            <a:ext cx="17027983" cy="8229600"/>
          </a:xfrm>
          <a:prstGeom prst="rect">
            <a:avLst/>
          </a:prstGeom>
        </p:spPr>
      </p:pic>
      <p:sp>
        <p:nvSpPr>
          <p:cNvPr id="5" name="Highlight Action">
            <a:extLst>
              <a:ext uri="{FF2B5EF4-FFF2-40B4-BE49-F238E27FC236}">
                <a16:creationId xmlns:a16="http://schemas.microsoft.com/office/drawing/2014/main" id="{005A2263-FDFA-48DF-B2B8-85D6C4FF3151}"/>
              </a:ext>
            </a:extLst>
          </p:cNvPr>
          <p:cNvSpPr/>
          <p:nvPr/>
        </p:nvSpPr>
        <p:spPr bwMode="auto">
          <a:xfrm>
            <a:off x="7315200" y="3319305"/>
            <a:ext cx="23063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7259917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16</a:t>
            </a:r>
          </a:p>
        </p:txBody>
      </p:sp>
      <p:pic>
        <p:nvPicPr>
          <p:cNvPr id="4" name="Picture 3">
            <a:extLst>
              <a:ext uri="{FF2B5EF4-FFF2-40B4-BE49-F238E27FC236}">
                <a16:creationId xmlns:a16="http://schemas.microsoft.com/office/drawing/2014/main" id="{2D43FB3D-8283-4AEC-97C6-368F104525E5}"/>
              </a:ext>
            </a:extLst>
          </p:cNvPr>
          <p:cNvPicPr>
            <a:picLocks noChangeAspect="1"/>
          </p:cNvPicPr>
          <p:nvPr/>
        </p:nvPicPr>
        <p:blipFill>
          <a:blip r:embed="rId2"/>
          <a:stretch>
            <a:fillRect/>
          </a:stretch>
        </p:blipFill>
        <p:spPr>
          <a:xfrm>
            <a:off x="-2387489" y="0"/>
            <a:ext cx="17017889" cy="8229600"/>
          </a:xfrm>
          <a:prstGeom prst="rect">
            <a:avLst/>
          </a:prstGeom>
        </p:spPr>
      </p:pic>
      <p:sp>
        <p:nvSpPr>
          <p:cNvPr id="5" name="Highlight Action">
            <a:extLst>
              <a:ext uri="{FF2B5EF4-FFF2-40B4-BE49-F238E27FC236}">
                <a16:creationId xmlns:a16="http://schemas.microsoft.com/office/drawing/2014/main" id="{9A1B8607-3DF1-4A0E-9FA6-F0063E0B4A40}"/>
              </a:ext>
            </a:extLst>
          </p:cNvPr>
          <p:cNvSpPr/>
          <p:nvPr/>
        </p:nvSpPr>
        <p:spPr bwMode="auto">
          <a:xfrm>
            <a:off x="7180729" y="7729941"/>
            <a:ext cx="847166"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802568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17</a:t>
            </a:r>
          </a:p>
        </p:txBody>
      </p:sp>
      <p:pic>
        <p:nvPicPr>
          <p:cNvPr id="8" name="Picture 7">
            <a:extLst>
              <a:ext uri="{FF2B5EF4-FFF2-40B4-BE49-F238E27FC236}">
                <a16:creationId xmlns:a16="http://schemas.microsoft.com/office/drawing/2014/main" id="{E0EF6582-3518-4BCF-BA36-111762691966}"/>
              </a:ext>
            </a:extLst>
          </p:cNvPr>
          <p:cNvPicPr>
            <a:picLocks noChangeAspect="1"/>
          </p:cNvPicPr>
          <p:nvPr/>
        </p:nvPicPr>
        <p:blipFill>
          <a:blip r:embed="rId2"/>
          <a:stretch>
            <a:fillRect/>
          </a:stretch>
        </p:blipFill>
        <p:spPr>
          <a:xfrm>
            <a:off x="0" y="0"/>
            <a:ext cx="16964136" cy="8229600"/>
          </a:xfrm>
          <a:prstGeom prst="rect">
            <a:avLst/>
          </a:prstGeom>
        </p:spPr>
      </p:pic>
      <p:sp>
        <p:nvSpPr>
          <p:cNvPr id="9" name="Highlight Action">
            <a:extLst>
              <a:ext uri="{FF2B5EF4-FFF2-40B4-BE49-F238E27FC236}">
                <a16:creationId xmlns:a16="http://schemas.microsoft.com/office/drawing/2014/main" id="{175F3F8A-9661-4C24-8644-F5B7E4EB29C3}"/>
              </a:ext>
            </a:extLst>
          </p:cNvPr>
          <p:cNvSpPr/>
          <p:nvPr/>
        </p:nvSpPr>
        <p:spPr bwMode="auto">
          <a:xfrm>
            <a:off x="4080983" y="4087906"/>
            <a:ext cx="23063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4377671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DC2D-5DEE-4F51-A897-019B27E036D2}"/>
              </a:ext>
            </a:extLst>
          </p:cNvPr>
          <p:cNvSpPr>
            <a:spLocks noGrp="1"/>
          </p:cNvSpPr>
          <p:nvPr>
            <p:ph type="title"/>
          </p:nvPr>
        </p:nvSpPr>
        <p:spPr>
          <a:xfrm>
            <a:off x="705916" y="942594"/>
            <a:ext cx="4172790" cy="541687"/>
          </a:xfrm>
        </p:spPr>
        <p:txBody>
          <a:bodyPr/>
          <a:lstStyle/>
          <a:p>
            <a:r>
              <a:rPr lang="en-GB" b="1" dirty="0"/>
              <a:t>Al Eardley</a:t>
            </a:r>
          </a:p>
        </p:txBody>
      </p:sp>
      <p:sp>
        <p:nvSpPr>
          <p:cNvPr id="5" name="Text Placeholder 4">
            <a:extLst>
              <a:ext uri="{FF2B5EF4-FFF2-40B4-BE49-F238E27FC236}">
                <a16:creationId xmlns:a16="http://schemas.microsoft.com/office/drawing/2014/main" id="{0FA466DD-B460-46B0-86BF-B3370DA5DADA}"/>
              </a:ext>
            </a:extLst>
          </p:cNvPr>
          <p:cNvSpPr>
            <a:spLocks noGrp="1"/>
          </p:cNvSpPr>
          <p:nvPr>
            <p:ph type="body" sz="quarter" idx="34"/>
          </p:nvPr>
        </p:nvSpPr>
        <p:spPr>
          <a:xfrm>
            <a:off x="701039" y="2421256"/>
            <a:ext cx="5588925" cy="4589144"/>
          </a:xfrm>
        </p:spPr>
        <p:txBody>
          <a:bodyPr/>
          <a:lstStyle/>
          <a:p>
            <a:r>
              <a:rPr lang="en-GB" sz="3200" dirty="0"/>
              <a:t>Modern Work &amp; Security Technical Architect</a:t>
            </a:r>
            <a:endParaRPr lang="en-GB" sz="2400" dirty="0"/>
          </a:p>
          <a:p>
            <a:endParaRPr lang="en-GB" sz="2400" dirty="0"/>
          </a:p>
          <a:p>
            <a:r>
              <a:rPr lang="en-GB" sz="2400" dirty="0"/>
              <a:t>Microsoft Technology Centre, UK</a:t>
            </a:r>
          </a:p>
          <a:p>
            <a:endParaRPr lang="en-GB" sz="2400" dirty="0"/>
          </a:p>
          <a:p>
            <a:r>
              <a:rPr lang="en-GB" sz="2400" dirty="0"/>
              <a:t>https://www.microsoft.com/en-us/mtc</a:t>
            </a:r>
          </a:p>
        </p:txBody>
      </p:sp>
      <p:pic>
        <p:nvPicPr>
          <p:cNvPr id="14" name="Picture Placeholder 13" descr="Logo for M365 Security &amp; Compliance User Group">
            <a:extLst>
              <a:ext uri="{FF2B5EF4-FFF2-40B4-BE49-F238E27FC236}">
                <a16:creationId xmlns:a16="http://schemas.microsoft.com/office/drawing/2014/main" id="{8CF5A0B1-946E-4B32-9E27-92D3BFFE01A4}"/>
              </a:ext>
            </a:extLst>
          </p:cNvPr>
          <p:cNvPicPr>
            <a:picLocks noGrp="1" noChangeAspect="1"/>
          </p:cNvPicPr>
          <p:nvPr>
            <p:ph type="pic" sz="quarter" idx="35"/>
          </p:nvPr>
        </p:nvPicPr>
        <p:blipFill>
          <a:blip r:embed="rId2"/>
          <a:srcRect l="334" r="334"/>
          <a:stretch>
            <a:fillRect/>
          </a:stretch>
        </p:blipFill>
        <p:spPr/>
      </p:pic>
      <p:sp>
        <p:nvSpPr>
          <p:cNvPr id="4" name="Text Placeholder 3">
            <a:extLst>
              <a:ext uri="{FF2B5EF4-FFF2-40B4-BE49-F238E27FC236}">
                <a16:creationId xmlns:a16="http://schemas.microsoft.com/office/drawing/2014/main" id="{A2416208-0330-4E30-9651-893D8FDC8C86}"/>
              </a:ext>
            </a:extLst>
          </p:cNvPr>
          <p:cNvSpPr>
            <a:spLocks noGrp="1"/>
          </p:cNvSpPr>
          <p:nvPr>
            <p:ph type="body" sz="quarter" idx="25"/>
          </p:nvPr>
        </p:nvSpPr>
        <p:spPr/>
        <p:txBody>
          <a:bodyPr/>
          <a:lstStyle/>
          <a:p>
            <a:r>
              <a:rPr lang="en-GB" sz="2200" dirty="0"/>
              <a:t>M365 Security &amp; Compliance UG</a:t>
            </a:r>
          </a:p>
        </p:txBody>
      </p:sp>
      <p:sp>
        <p:nvSpPr>
          <p:cNvPr id="3" name="Text Placeholder 2">
            <a:extLst>
              <a:ext uri="{FF2B5EF4-FFF2-40B4-BE49-F238E27FC236}">
                <a16:creationId xmlns:a16="http://schemas.microsoft.com/office/drawing/2014/main" id="{0D11D4EE-1F32-48A7-AF4B-FE340C75D252}"/>
              </a:ext>
            </a:extLst>
          </p:cNvPr>
          <p:cNvSpPr>
            <a:spLocks noGrp="1"/>
          </p:cNvSpPr>
          <p:nvPr>
            <p:ph type="body" sz="quarter" idx="13"/>
          </p:nvPr>
        </p:nvSpPr>
        <p:spPr/>
        <p:txBody>
          <a:bodyPr/>
          <a:lstStyle/>
          <a:p>
            <a:pPr marL="0" indent="0">
              <a:buNone/>
            </a:pPr>
            <a:r>
              <a:rPr lang="en-GB" dirty="0">
                <a:hlinkClick r:id="rId3">
                  <a:extLst>
                    <a:ext uri="{A12FA001-AC4F-418D-AE19-62706E023703}">
                      <ahyp:hlinkClr xmlns:ahyp="http://schemas.microsoft.com/office/drawing/2018/hyperlinkcolor" val="tx"/>
                    </a:ext>
                  </a:extLst>
                </a:hlinkClick>
              </a:rPr>
              <a:t>https://m365sandc.tech/home</a:t>
            </a:r>
            <a:endParaRPr lang="en-GB" dirty="0"/>
          </a:p>
          <a:p>
            <a:pPr marL="0" indent="0">
              <a:buNone/>
            </a:pPr>
            <a:r>
              <a:rPr lang="en-GB" dirty="0"/>
              <a:t>@M365SandCUG</a:t>
            </a:r>
          </a:p>
        </p:txBody>
      </p:sp>
      <p:pic>
        <p:nvPicPr>
          <p:cNvPr id="16" name="Picture Placeholder 15" descr="GreyHatBeard podcast logo">
            <a:extLst>
              <a:ext uri="{FF2B5EF4-FFF2-40B4-BE49-F238E27FC236}">
                <a16:creationId xmlns:a16="http://schemas.microsoft.com/office/drawing/2014/main" id="{0C029ECB-5C58-4498-A7E2-6B15BACBDBA2}"/>
              </a:ext>
            </a:extLst>
          </p:cNvPr>
          <p:cNvPicPr>
            <a:picLocks noGrp="1" noChangeAspect="1"/>
          </p:cNvPicPr>
          <p:nvPr>
            <p:ph type="pic" sz="quarter" idx="38"/>
          </p:nvPr>
        </p:nvPicPr>
        <p:blipFill>
          <a:blip r:embed="rId4"/>
          <a:srcRect t="1784" b="1784"/>
          <a:stretch/>
        </p:blipFill>
        <p:spPr>
          <a:xfrm>
            <a:off x="7603198" y="3341389"/>
            <a:ext cx="1916413" cy="1916413"/>
          </a:xfrm>
        </p:spPr>
      </p:pic>
      <p:sp>
        <p:nvSpPr>
          <p:cNvPr id="8" name="Text Placeholder 7">
            <a:extLst>
              <a:ext uri="{FF2B5EF4-FFF2-40B4-BE49-F238E27FC236}">
                <a16:creationId xmlns:a16="http://schemas.microsoft.com/office/drawing/2014/main" id="{86EB68D6-1C25-4E71-B523-F18A6C834617}"/>
              </a:ext>
            </a:extLst>
          </p:cNvPr>
          <p:cNvSpPr>
            <a:spLocks noGrp="1"/>
          </p:cNvSpPr>
          <p:nvPr>
            <p:ph type="body" sz="quarter" idx="37"/>
          </p:nvPr>
        </p:nvSpPr>
        <p:spPr/>
        <p:txBody>
          <a:bodyPr/>
          <a:lstStyle/>
          <a:p>
            <a:r>
              <a:rPr lang="en-GB" sz="2200" dirty="0" err="1"/>
              <a:t>GreyHatBeard</a:t>
            </a:r>
            <a:r>
              <a:rPr lang="en-GB" sz="2200" dirty="0"/>
              <a:t> Podcast</a:t>
            </a:r>
          </a:p>
        </p:txBody>
      </p:sp>
      <p:sp>
        <p:nvSpPr>
          <p:cNvPr id="7" name="Text Placeholder 6">
            <a:extLst>
              <a:ext uri="{FF2B5EF4-FFF2-40B4-BE49-F238E27FC236}">
                <a16:creationId xmlns:a16="http://schemas.microsoft.com/office/drawing/2014/main" id="{DD2270F4-46E0-4973-9F89-083AF474067B}"/>
              </a:ext>
            </a:extLst>
          </p:cNvPr>
          <p:cNvSpPr>
            <a:spLocks noGrp="1"/>
          </p:cNvSpPr>
          <p:nvPr>
            <p:ph type="body" sz="quarter" idx="36"/>
          </p:nvPr>
        </p:nvSpPr>
        <p:spPr/>
        <p:txBody>
          <a:bodyPr/>
          <a:lstStyle/>
          <a:p>
            <a:pPr marL="0" indent="0">
              <a:buNone/>
            </a:pPr>
            <a:r>
              <a:rPr lang="en-GB" dirty="0">
                <a:hlinkClick r:id="rId5">
                  <a:extLst>
                    <a:ext uri="{A12FA001-AC4F-418D-AE19-62706E023703}">
                      <ahyp:hlinkClr xmlns:ahyp="http://schemas.microsoft.com/office/drawing/2018/hyperlinkcolor" val="tx"/>
                    </a:ext>
                  </a:extLst>
                </a:hlinkClick>
              </a:rPr>
              <a:t>https://www.greyhatbeard.com</a:t>
            </a:r>
            <a:endParaRPr lang="en-GB" dirty="0"/>
          </a:p>
          <a:p>
            <a:pPr marL="0" indent="0">
              <a:buNone/>
            </a:pPr>
            <a:r>
              <a:rPr lang="en-GB" dirty="0"/>
              <a:t>@GreyHatBeard</a:t>
            </a:r>
          </a:p>
        </p:txBody>
      </p:sp>
      <p:pic>
        <p:nvPicPr>
          <p:cNvPr id="18" name="Picture Placeholder 17" descr="Logo for London Power Platform User Group">
            <a:extLst>
              <a:ext uri="{FF2B5EF4-FFF2-40B4-BE49-F238E27FC236}">
                <a16:creationId xmlns:a16="http://schemas.microsoft.com/office/drawing/2014/main" id="{BD60C319-38A6-4B4B-AD2B-DE800480BF52}"/>
              </a:ext>
            </a:extLst>
          </p:cNvPr>
          <p:cNvPicPr>
            <a:picLocks noGrp="1" noChangeAspect="1"/>
          </p:cNvPicPr>
          <p:nvPr>
            <p:ph type="pic" sz="quarter" idx="41"/>
          </p:nvPr>
        </p:nvPicPr>
        <p:blipFill>
          <a:blip r:embed="rId6"/>
          <a:srcRect/>
          <a:stretch>
            <a:fillRect/>
          </a:stretch>
        </p:blipFill>
        <p:spPr/>
      </p:pic>
      <p:sp>
        <p:nvSpPr>
          <p:cNvPr id="11" name="Text Placeholder 10">
            <a:extLst>
              <a:ext uri="{FF2B5EF4-FFF2-40B4-BE49-F238E27FC236}">
                <a16:creationId xmlns:a16="http://schemas.microsoft.com/office/drawing/2014/main" id="{D5C5C670-51B4-44AA-BB3A-2C425F17AB07}"/>
              </a:ext>
            </a:extLst>
          </p:cNvPr>
          <p:cNvSpPr>
            <a:spLocks noGrp="1"/>
          </p:cNvSpPr>
          <p:nvPr>
            <p:ph type="body" sz="quarter" idx="40"/>
          </p:nvPr>
        </p:nvSpPr>
        <p:spPr/>
        <p:txBody>
          <a:bodyPr/>
          <a:lstStyle/>
          <a:p>
            <a:r>
              <a:rPr lang="en-GB" sz="2200" dirty="0"/>
              <a:t>London Power Platform UG</a:t>
            </a:r>
          </a:p>
        </p:txBody>
      </p:sp>
      <p:sp>
        <p:nvSpPr>
          <p:cNvPr id="10" name="Text Placeholder 9">
            <a:extLst>
              <a:ext uri="{FF2B5EF4-FFF2-40B4-BE49-F238E27FC236}">
                <a16:creationId xmlns:a16="http://schemas.microsoft.com/office/drawing/2014/main" id="{8D993EA7-8647-4C66-B001-B9E4CD644A0C}"/>
              </a:ext>
            </a:extLst>
          </p:cNvPr>
          <p:cNvSpPr>
            <a:spLocks noGrp="1"/>
          </p:cNvSpPr>
          <p:nvPr>
            <p:ph type="body" sz="quarter" idx="39"/>
          </p:nvPr>
        </p:nvSpPr>
        <p:spPr/>
        <p:txBody>
          <a:bodyPr/>
          <a:lstStyle/>
          <a:p>
            <a:pPr marL="0" indent="0">
              <a:buNone/>
            </a:pPr>
            <a:r>
              <a:rPr lang="en-GB" dirty="0">
                <a:hlinkClick r:id="rId7"/>
              </a:rPr>
              <a:t>https://PowerPlatform.London/Home</a:t>
            </a:r>
            <a:endParaRPr lang="en-GB" dirty="0"/>
          </a:p>
          <a:p>
            <a:pPr marL="0" indent="0">
              <a:buNone/>
            </a:pPr>
            <a:r>
              <a:rPr lang="en-GB" dirty="0"/>
              <a:t>@LondonPPUG</a:t>
            </a:r>
          </a:p>
        </p:txBody>
      </p:sp>
    </p:spTree>
    <p:extLst>
      <p:ext uri="{BB962C8B-B14F-4D97-AF65-F5344CB8AC3E}">
        <p14:creationId xmlns:p14="http://schemas.microsoft.com/office/powerpoint/2010/main" val="15874027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18</a:t>
            </a:r>
          </a:p>
        </p:txBody>
      </p:sp>
      <p:pic>
        <p:nvPicPr>
          <p:cNvPr id="4" name="Picture 3">
            <a:extLst>
              <a:ext uri="{FF2B5EF4-FFF2-40B4-BE49-F238E27FC236}">
                <a16:creationId xmlns:a16="http://schemas.microsoft.com/office/drawing/2014/main" id="{C891060B-343A-4086-8D53-C7B9F32C71BC}"/>
              </a:ext>
            </a:extLst>
          </p:cNvPr>
          <p:cNvPicPr>
            <a:picLocks noChangeAspect="1"/>
          </p:cNvPicPr>
          <p:nvPr/>
        </p:nvPicPr>
        <p:blipFill>
          <a:blip r:embed="rId2"/>
          <a:stretch>
            <a:fillRect/>
          </a:stretch>
        </p:blipFill>
        <p:spPr>
          <a:xfrm>
            <a:off x="0" y="0"/>
            <a:ext cx="17028598" cy="8229600"/>
          </a:xfrm>
          <a:prstGeom prst="rect">
            <a:avLst/>
          </a:prstGeom>
        </p:spPr>
      </p:pic>
      <p:sp>
        <p:nvSpPr>
          <p:cNvPr id="5" name="Highlight Action">
            <a:extLst>
              <a:ext uri="{FF2B5EF4-FFF2-40B4-BE49-F238E27FC236}">
                <a16:creationId xmlns:a16="http://schemas.microsoft.com/office/drawing/2014/main" id="{B52448AE-0379-4200-ACDF-B378FE92B8D1}"/>
              </a:ext>
            </a:extLst>
          </p:cNvPr>
          <p:cNvSpPr/>
          <p:nvPr/>
        </p:nvSpPr>
        <p:spPr bwMode="auto">
          <a:xfrm>
            <a:off x="3267635" y="7622365"/>
            <a:ext cx="981636"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9209756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19</a:t>
            </a:r>
          </a:p>
        </p:txBody>
      </p:sp>
      <p:pic>
        <p:nvPicPr>
          <p:cNvPr id="4" name="Picture 3">
            <a:extLst>
              <a:ext uri="{FF2B5EF4-FFF2-40B4-BE49-F238E27FC236}">
                <a16:creationId xmlns:a16="http://schemas.microsoft.com/office/drawing/2014/main" id="{CEDA0E28-334E-48F0-B4DC-A065BC93150B}"/>
              </a:ext>
            </a:extLst>
          </p:cNvPr>
          <p:cNvPicPr>
            <a:picLocks noChangeAspect="1"/>
          </p:cNvPicPr>
          <p:nvPr/>
        </p:nvPicPr>
        <p:blipFill>
          <a:blip r:embed="rId2"/>
          <a:stretch>
            <a:fillRect/>
          </a:stretch>
        </p:blipFill>
        <p:spPr>
          <a:xfrm>
            <a:off x="0" y="0"/>
            <a:ext cx="17009021" cy="8229600"/>
          </a:xfrm>
          <a:prstGeom prst="rect">
            <a:avLst/>
          </a:prstGeom>
        </p:spPr>
      </p:pic>
      <p:sp>
        <p:nvSpPr>
          <p:cNvPr id="5" name="Highlight Action">
            <a:extLst>
              <a:ext uri="{FF2B5EF4-FFF2-40B4-BE49-F238E27FC236}">
                <a16:creationId xmlns:a16="http://schemas.microsoft.com/office/drawing/2014/main" id="{0517A5AF-B300-42B2-A993-17E6B0B0ED27}"/>
              </a:ext>
            </a:extLst>
          </p:cNvPr>
          <p:cNvSpPr/>
          <p:nvPr/>
        </p:nvSpPr>
        <p:spPr bwMode="auto">
          <a:xfrm>
            <a:off x="3267635" y="7622365"/>
            <a:ext cx="981636"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5276141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an Access Package – Step 20</a:t>
            </a:r>
          </a:p>
        </p:txBody>
      </p:sp>
      <p:pic>
        <p:nvPicPr>
          <p:cNvPr id="6" name="Picture 5">
            <a:extLst>
              <a:ext uri="{FF2B5EF4-FFF2-40B4-BE49-F238E27FC236}">
                <a16:creationId xmlns:a16="http://schemas.microsoft.com/office/drawing/2014/main" id="{B1BFA560-1CF8-4279-A2FB-E6D9C8A1829B}"/>
              </a:ext>
            </a:extLst>
          </p:cNvPr>
          <p:cNvPicPr>
            <a:picLocks noChangeAspect="1"/>
          </p:cNvPicPr>
          <p:nvPr/>
        </p:nvPicPr>
        <p:blipFill>
          <a:blip r:embed="rId2"/>
          <a:stretch>
            <a:fillRect/>
          </a:stretch>
        </p:blipFill>
        <p:spPr>
          <a:xfrm>
            <a:off x="-1" y="0"/>
            <a:ext cx="17000153" cy="8229600"/>
          </a:xfrm>
          <a:prstGeom prst="rect">
            <a:avLst/>
          </a:prstGeom>
        </p:spPr>
      </p:pic>
      <p:sp>
        <p:nvSpPr>
          <p:cNvPr id="7" name="Highlight Action">
            <a:extLst>
              <a:ext uri="{FF2B5EF4-FFF2-40B4-BE49-F238E27FC236}">
                <a16:creationId xmlns:a16="http://schemas.microsoft.com/office/drawing/2014/main" id="{647F5779-CB67-49CB-9D2E-A6985C212627}"/>
              </a:ext>
            </a:extLst>
          </p:cNvPr>
          <p:cNvSpPr/>
          <p:nvPr/>
        </p:nvSpPr>
        <p:spPr bwMode="auto">
          <a:xfrm>
            <a:off x="4276163" y="5000188"/>
            <a:ext cx="4800601"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1539840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42F8-2D49-4CBC-B3E5-5E85B94EB869}"/>
              </a:ext>
            </a:extLst>
          </p:cNvPr>
          <p:cNvSpPr>
            <a:spLocks noGrp="1"/>
          </p:cNvSpPr>
          <p:nvPr>
            <p:ph type="title"/>
          </p:nvPr>
        </p:nvSpPr>
        <p:spPr/>
        <p:txBody>
          <a:bodyPr/>
          <a:lstStyle/>
          <a:p>
            <a:r>
              <a:rPr lang="en-GB" dirty="0"/>
              <a:t>Create External Access Package</a:t>
            </a:r>
          </a:p>
        </p:txBody>
      </p:sp>
    </p:spTree>
    <p:extLst>
      <p:ext uri="{BB962C8B-B14F-4D97-AF65-F5344CB8AC3E}">
        <p14:creationId xmlns:p14="http://schemas.microsoft.com/office/powerpoint/2010/main" val="1530521154"/>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394D4-99B4-4597-AC45-4F5687024367}"/>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8F59FA9A-CCD8-45CC-9181-3F3B3D776066}"/>
              </a:ext>
            </a:extLst>
          </p:cNvPr>
          <p:cNvPicPr>
            <a:picLocks noChangeAspect="1"/>
          </p:cNvPicPr>
          <p:nvPr/>
        </p:nvPicPr>
        <p:blipFill>
          <a:blip r:embed="rId2"/>
          <a:stretch>
            <a:fillRect/>
          </a:stretch>
        </p:blipFill>
        <p:spPr>
          <a:xfrm>
            <a:off x="-2314972" y="0"/>
            <a:ext cx="16945372" cy="8229600"/>
          </a:xfrm>
          <a:prstGeom prst="rect">
            <a:avLst/>
          </a:prstGeom>
        </p:spPr>
      </p:pic>
      <p:sp>
        <p:nvSpPr>
          <p:cNvPr id="5" name="Highlight Action">
            <a:extLst>
              <a:ext uri="{FF2B5EF4-FFF2-40B4-BE49-F238E27FC236}">
                <a16:creationId xmlns:a16="http://schemas.microsoft.com/office/drawing/2014/main" id="{3F482CDB-1C07-4305-BCA7-27DBC11BEE13}"/>
              </a:ext>
            </a:extLst>
          </p:cNvPr>
          <p:cNvSpPr/>
          <p:nvPr/>
        </p:nvSpPr>
        <p:spPr bwMode="auto">
          <a:xfrm>
            <a:off x="10717304" y="3778624"/>
            <a:ext cx="2003614" cy="565835"/>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6992367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External Access Package – Step 1</a:t>
            </a:r>
          </a:p>
        </p:txBody>
      </p:sp>
      <p:pic>
        <p:nvPicPr>
          <p:cNvPr id="4" name="Picture 3">
            <a:extLst>
              <a:ext uri="{FF2B5EF4-FFF2-40B4-BE49-F238E27FC236}">
                <a16:creationId xmlns:a16="http://schemas.microsoft.com/office/drawing/2014/main" id="{996DBDCD-DC64-46F9-B86C-E7F60EEC9A26}"/>
              </a:ext>
            </a:extLst>
          </p:cNvPr>
          <p:cNvPicPr>
            <a:picLocks noChangeAspect="1"/>
          </p:cNvPicPr>
          <p:nvPr/>
        </p:nvPicPr>
        <p:blipFill>
          <a:blip r:embed="rId2"/>
          <a:stretch>
            <a:fillRect/>
          </a:stretch>
        </p:blipFill>
        <p:spPr>
          <a:xfrm>
            <a:off x="0" y="0"/>
            <a:ext cx="16982416" cy="8229600"/>
          </a:xfrm>
          <a:prstGeom prst="rect">
            <a:avLst/>
          </a:prstGeom>
        </p:spPr>
      </p:pic>
      <p:sp>
        <p:nvSpPr>
          <p:cNvPr id="5" name="Highlight Action">
            <a:extLst>
              <a:ext uri="{FF2B5EF4-FFF2-40B4-BE49-F238E27FC236}">
                <a16:creationId xmlns:a16="http://schemas.microsoft.com/office/drawing/2014/main" id="{D548E0E4-F389-4213-8DA2-B14C68437DAC}"/>
              </a:ext>
            </a:extLst>
          </p:cNvPr>
          <p:cNvSpPr/>
          <p:nvPr/>
        </p:nvSpPr>
        <p:spPr bwMode="auto">
          <a:xfrm>
            <a:off x="3402104" y="7568577"/>
            <a:ext cx="1909483"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0216444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External Access Package – Step 2</a:t>
            </a:r>
          </a:p>
        </p:txBody>
      </p:sp>
      <p:pic>
        <p:nvPicPr>
          <p:cNvPr id="4" name="Picture 3">
            <a:extLst>
              <a:ext uri="{FF2B5EF4-FFF2-40B4-BE49-F238E27FC236}">
                <a16:creationId xmlns:a16="http://schemas.microsoft.com/office/drawing/2014/main" id="{6E5C580A-7B05-4EA9-9704-07A299234D4A}"/>
              </a:ext>
            </a:extLst>
          </p:cNvPr>
          <p:cNvPicPr>
            <a:picLocks noChangeAspect="1"/>
          </p:cNvPicPr>
          <p:nvPr/>
        </p:nvPicPr>
        <p:blipFill>
          <a:blip r:embed="rId2"/>
          <a:stretch>
            <a:fillRect/>
          </a:stretch>
        </p:blipFill>
        <p:spPr>
          <a:xfrm>
            <a:off x="-1854926" y="0"/>
            <a:ext cx="16982416" cy="8229600"/>
          </a:xfrm>
          <a:prstGeom prst="rect">
            <a:avLst/>
          </a:prstGeom>
        </p:spPr>
      </p:pic>
      <p:sp>
        <p:nvSpPr>
          <p:cNvPr id="5" name="Highlight Action">
            <a:extLst>
              <a:ext uri="{FF2B5EF4-FFF2-40B4-BE49-F238E27FC236}">
                <a16:creationId xmlns:a16="http://schemas.microsoft.com/office/drawing/2014/main" id="{BD675A95-323F-4485-969F-B210301ED3E7}"/>
              </a:ext>
            </a:extLst>
          </p:cNvPr>
          <p:cNvSpPr/>
          <p:nvPr/>
        </p:nvSpPr>
        <p:spPr bwMode="auto">
          <a:xfrm>
            <a:off x="2622176" y="7582024"/>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5577662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External Access Package – Step 3</a:t>
            </a:r>
          </a:p>
        </p:txBody>
      </p:sp>
      <p:pic>
        <p:nvPicPr>
          <p:cNvPr id="4" name="Picture 3">
            <a:extLst>
              <a:ext uri="{FF2B5EF4-FFF2-40B4-BE49-F238E27FC236}">
                <a16:creationId xmlns:a16="http://schemas.microsoft.com/office/drawing/2014/main" id="{0A8D585D-0869-41A7-BD95-4E38F2B71240}"/>
              </a:ext>
            </a:extLst>
          </p:cNvPr>
          <p:cNvPicPr>
            <a:picLocks noChangeAspect="1"/>
          </p:cNvPicPr>
          <p:nvPr/>
        </p:nvPicPr>
        <p:blipFill>
          <a:blip r:embed="rId2"/>
          <a:stretch>
            <a:fillRect/>
          </a:stretch>
        </p:blipFill>
        <p:spPr>
          <a:xfrm>
            <a:off x="-1" y="0"/>
            <a:ext cx="17036247" cy="8229600"/>
          </a:xfrm>
          <a:prstGeom prst="rect">
            <a:avLst/>
          </a:prstGeom>
        </p:spPr>
      </p:pic>
      <p:sp>
        <p:nvSpPr>
          <p:cNvPr id="5" name="Highlight Action">
            <a:extLst>
              <a:ext uri="{FF2B5EF4-FFF2-40B4-BE49-F238E27FC236}">
                <a16:creationId xmlns:a16="http://schemas.microsoft.com/office/drawing/2014/main" id="{4C9EFD8A-E269-49F2-9B64-BB9213141812}"/>
              </a:ext>
            </a:extLst>
          </p:cNvPr>
          <p:cNvSpPr/>
          <p:nvPr/>
        </p:nvSpPr>
        <p:spPr bwMode="auto">
          <a:xfrm>
            <a:off x="5193253" y="2539377"/>
            <a:ext cx="2740512"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22064761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External Access Package – Step 4</a:t>
            </a:r>
          </a:p>
        </p:txBody>
      </p:sp>
      <p:pic>
        <p:nvPicPr>
          <p:cNvPr id="6" name="Picture 5">
            <a:extLst>
              <a:ext uri="{FF2B5EF4-FFF2-40B4-BE49-F238E27FC236}">
                <a16:creationId xmlns:a16="http://schemas.microsoft.com/office/drawing/2014/main" id="{287BD39B-D835-4F0E-B96B-22F3AE4F607B}"/>
              </a:ext>
            </a:extLst>
          </p:cNvPr>
          <p:cNvPicPr>
            <a:picLocks noChangeAspect="1"/>
          </p:cNvPicPr>
          <p:nvPr/>
        </p:nvPicPr>
        <p:blipFill>
          <a:blip r:embed="rId2"/>
          <a:stretch>
            <a:fillRect/>
          </a:stretch>
        </p:blipFill>
        <p:spPr>
          <a:xfrm>
            <a:off x="-2433131" y="0"/>
            <a:ext cx="17063532" cy="8229600"/>
          </a:xfrm>
          <a:prstGeom prst="rect">
            <a:avLst/>
          </a:prstGeom>
        </p:spPr>
      </p:pic>
      <p:sp>
        <p:nvSpPr>
          <p:cNvPr id="7" name="Highlight Action">
            <a:extLst>
              <a:ext uri="{FF2B5EF4-FFF2-40B4-BE49-F238E27FC236}">
                <a16:creationId xmlns:a16="http://schemas.microsoft.com/office/drawing/2014/main" id="{E9D51BD8-F897-459D-A977-A2C876537163}"/>
              </a:ext>
            </a:extLst>
          </p:cNvPr>
          <p:cNvSpPr/>
          <p:nvPr/>
        </p:nvSpPr>
        <p:spPr bwMode="auto">
          <a:xfrm>
            <a:off x="-309283" y="5027083"/>
            <a:ext cx="2151530"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7095549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Create External Access Package – Step 5</a:t>
            </a:r>
          </a:p>
        </p:txBody>
      </p:sp>
      <p:pic>
        <p:nvPicPr>
          <p:cNvPr id="4" name="Picture 3">
            <a:extLst>
              <a:ext uri="{FF2B5EF4-FFF2-40B4-BE49-F238E27FC236}">
                <a16:creationId xmlns:a16="http://schemas.microsoft.com/office/drawing/2014/main" id="{6C457667-2B54-4899-A78D-604983106393}"/>
              </a:ext>
            </a:extLst>
          </p:cNvPr>
          <p:cNvPicPr>
            <a:picLocks noChangeAspect="1"/>
          </p:cNvPicPr>
          <p:nvPr/>
        </p:nvPicPr>
        <p:blipFill>
          <a:blip r:embed="rId2"/>
          <a:stretch>
            <a:fillRect/>
          </a:stretch>
        </p:blipFill>
        <p:spPr>
          <a:xfrm>
            <a:off x="0" y="0"/>
            <a:ext cx="17026757" cy="8229600"/>
          </a:xfrm>
          <a:prstGeom prst="rect">
            <a:avLst/>
          </a:prstGeom>
        </p:spPr>
      </p:pic>
      <p:sp>
        <p:nvSpPr>
          <p:cNvPr id="5" name="Highlight Action">
            <a:extLst>
              <a:ext uri="{FF2B5EF4-FFF2-40B4-BE49-F238E27FC236}">
                <a16:creationId xmlns:a16="http://schemas.microsoft.com/office/drawing/2014/main" id="{71DBC785-93D0-4FE6-B3BA-7AED4B708ED2}"/>
              </a:ext>
            </a:extLst>
          </p:cNvPr>
          <p:cNvSpPr/>
          <p:nvPr/>
        </p:nvSpPr>
        <p:spPr bwMode="auto">
          <a:xfrm>
            <a:off x="2232211" y="3292411"/>
            <a:ext cx="5082989" cy="1414059"/>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438011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AEE76-33ED-4EC1-8698-0911B1CDBD2E}"/>
              </a:ext>
            </a:extLst>
          </p:cNvPr>
          <p:cNvSpPr>
            <a:spLocks noGrp="1"/>
          </p:cNvSpPr>
          <p:nvPr>
            <p:ph type="title"/>
          </p:nvPr>
        </p:nvSpPr>
        <p:spPr/>
        <p:txBody>
          <a:bodyPr/>
          <a:lstStyle/>
          <a:p>
            <a:r>
              <a:rPr lang="en-GB" dirty="0"/>
              <a:t>The problem</a:t>
            </a:r>
          </a:p>
        </p:txBody>
      </p:sp>
      <p:pic>
        <p:nvPicPr>
          <p:cNvPr id="8" name="Picture Placeholder 7" descr="Transparent padlock">
            <a:extLst>
              <a:ext uri="{FF2B5EF4-FFF2-40B4-BE49-F238E27FC236}">
                <a16:creationId xmlns:a16="http://schemas.microsoft.com/office/drawing/2014/main" id="{28B78534-87F4-4B6E-95B8-52EEEEB3C045}"/>
              </a:ext>
            </a:extLst>
          </p:cNvPr>
          <p:cNvPicPr>
            <a:picLocks noGrp="1" noChangeAspect="1"/>
          </p:cNvPicPr>
          <p:nvPr>
            <p:ph type="pic" sz="quarter" idx="10"/>
          </p:nvPr>
        </p:nvPicPr>
        <p:blipFill>
          <a:blip r:embed="rId3"/>
          <a:srcRect l="17247" r="17247"/>
          <a:stretch>
            <a:fillRect/>
          </a:stretch>
        </p:blipFill>
        <p:spPr>
          <a:xfrm>
            <a:off x="7745585" y="-23052"/>
            <a:ext cx="7553405" cy="7553405"/>
          </a:xfrm>
        </p:spPr>
      </p:pic>
    </p:spTree>
    <p:extLst>
      <p:ext uri="{BB962C8B-B14F-4D97-AF65-F5344CB8AC3E}">
        <p14:creationId xmlns:p14="http://schemas.microsoft.com/office/powerpoint/2010/main" val="262067268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18C4-D960-4957-8E08-32030EF553C6}"/>
              </a:ext>
            </a:extLst>
          </p:cNvPr>
          <p:cNvSpPr>
            <a:spLocks noGrp="1"/>
          </p:cNvSpPr>
          <p:nvPr>
            <p:ph type="title"/>
          </p:nvPr>
        </p:nvSpPr>
        <p:spPr/>
        <p:txBody>
          <a:bodyPr/>
          <a:lstStyle/>
          <a:p>
            <a:r>
              <a:rPr lang="en-GB" dirty="0"/>
              <a:t>Request Access</a:t>
            </a:r>
          </a:p>
        </p:txBody>
      </p:sp>
    </p:spTree>
    <p:extLst>
      <p:ext uri="{BB962C8B-B14F-4D97-AF65-F5344CB8AC3E}">
        <p14:creationId xmlns:p14="http://schemas.microsoft.com/office/powerpoint/2010/main" val="1997538361"/>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1</a:t>
            </a:r>
          </a:p>
        </p:txBody>
      </p:sp>
      <p:pic>
        <p:nvPicPr>
          <p:cNvPr id="6" name="Picture 5">
            <a:extLst>
              <a:ext uri="{FF2B5EF4-FFF2-40B4-BE49-F238E27FC236}">
                <a16:creationId xmlns:a16="http://schemas.microsoft.com/office/drawing/2014/main" id="{61B9C498-B5DB-4D67-A5BC-8D06A3CFA819}"/>
              </a:ext>
            </a:extLst>
          </p:cNvPr>
          <p:cNvPicPr>
            <a:picLocks noChangeAspect="1"/>
          </p:cNvPicPr>
          <p:nvPr/>
        </p:nvPicPr>
        <p:blipFill>
          <a:blip r:embed="rId2"/>
          <a:stretch>
            <a:fillRect/>
          </a:stretch>
        </p:blipFill>
        <p:spPr>
          <a:xfrm>
            <a:off x="0" y="0"/>
            <a:ext cx="16424944" cy="8229600"/>
          </a:xfrm>
          <a:prstGeom prst="rect">
            <a:avLst/>
          </a:prstGeom>
        </p:spPr>
      </p:pic>
      <p:sp>
        <p:nvSpPr>
          <p:cNvPr id="7" name="Highlight Action">
            <a:extLst>
              <a:ext uri="{FF2B5EF4-FFF2-40B4-BE49-F238E27FC236}">
                <a16:creationId xmlns:a16="http://schemas.microsoft.com/office/drawing/2014/main" id="{98002B56-AC6C-48AD-8755-CAAA70CA3F09}"/>
              </a:ext>
            </a:extLst>
          </p:cNvPr>
          <p:cNvSpPr/>
          <p:nvPr/>
        </p:nvSpPr>
        <p:spPr bwMode="auto">
          <a:xfrm>
            <a:off x="5889812" y="3050366"/>
            <a:ext cx="605118"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50342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2</a:t>
            </a:r>
          </a:p>
        </p:txBody>
      </p:sp>
      <p:pic>
        <p:nvPicPr>
          <p:cNvPr id="4" name="Picture 3">
            <a:extLst>
              <a:ext uri="{FF2B5EF4-FFF2-40B4-BE49-F238E27FC236}">
                <a16:creationId xmlns:a16="http://schemas.microsoft.com/office/drawing/2014/main" id="{944C7221-2279-44BD-A174-D4AC8AC7397B}"/>
              </a:ext>
            </a:extLst>
          </p:cNvPr>
          <p:cNvPicPr>
            <a:picLocks noChangeAspect="1"/>
          </p:cNvPicPr>
          <p:nvPr/>
        </p:nvPicPr>
        <p:blipFill>
          <a:blip r:embed="rId2"/>
          <a:stretch>
            <a:fillRect/>
          </a:stretch>
        </p:blipFill>
        <p:spPr>
          <a:xfrm>
            <a:off x="-1863195" y="0"/>
            <a:ext cx="16493596" cy="8229600"/>
          </a:xfrm>
          <a:prstGeom prst="rect">
            <a:avLst/>
          </a:prstGeom>
        </p:spPr>
      </p:pic>
      <p:sp>
        <p:nvSpPr>
          <p:cNvPr id="5" name="Highlight Action">
            <a:extLst>
              <a:ext uri="{FF2B5EF4-FFF2-40B4-BE49-F238E27FC236}">
                <a16:creationId xmlns:a16="http://schemas.microsoft.com/office/drawing/2014/main" id="{E2CB0CF9-0ED2-48AA-B292-8C1DF80EF89F}"/>
              </a:ext>
            </a:extLst>
          </p:cNvPr>
          <p:cNvSpPr/>
          <p:nvPr/>
        </p:nvSpPr>
        <p:spPr bwMode="auto">
          <a:xfrm>
            <a:off x="11948160" y="1934259"/>
            <a:ext cx="2467087" cy="876176"/>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1105785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3</a:t>
            </a:r>
          </a:p>
        </p:txBody>
      </p:sp>
      <p:pic>
        <p:nvPicPr>
          <p:cNvPr id="4" name="Picture 3">
            <a:extLst>
              <a:ext uri="{FF2B5EF4-FFF2-40B4-BE49-F238E27FC236}">
                <a16:creationId xmlns:a16="http://schemas.microsoft.com/office/drawing/2014/main" id="{98CD9B71-0C9D-4891-9DC5-D1B3578EE458}"/>
              </a:ext>
            </a:extLst>
          </p:cNvPr>
          <p:cNvPicPr>
            <a:picLocks noChangeAspect="1"/>
          </p:cNvPicPr>
          <p:nvPr/>
        </p:nvPicPr>
        <p:blipFill>
          <a:blip r:embed="rId2"/>
          <a:stretch>
            <a:fillRect/>
          </a:stretch>
        </p:blipFill>
        <p:spPr>
          <a:xfrm>
            <a:off x="-1820226" y="0"/>
            <a:ext cx="16450626" cy="8229600"/>
          </a:xfrm>
          <a:prstGeom prst="rect">
            <a:avLst/>
          </a:prstGeom>
        </p:spPr>
      </p:pic>
      <p:sp>
        <p:nvSpPr>
          <p:cNvPr id="5" name="Highlight Action">
            <a:extLst>
              <a:ext uri="{FF2B5EF4-FFF2-40B4-BE49-F238E27FC236}">
                <a16:creationId xmlns:a16="http://schemas.microsoft.com/office/drawing/2014/main" id="{30E01E2B-B314-4EA7-A166-17B487EC8952}"/>
              </a:ext>
            </a:extLst>
          </p:cNvPr>
          <p:cNvSpPr/>
          <p:nvPr/>
        </p:nvSpPr>
        <p:spPr bwMode="auto">
          <a:xfrm>
            <a:off x="11779623" y="3885141"/>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3307212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4</a:t>
            </a:r>
          </a:p>
        </p:txBody>
      </p:sp>
      <p:pic>
        <p:nvPicPr>
          <p:cNvPr id="4" name="Picture 3">
            <a:extLst>
              <a:ext uri="{FF2B5EF4-FFF2-40B4-BE49-F238E27FC236}">
                <a16:creationId xmlns:a16="http://schemas.microsoft.com/office/drawing/2014/main" id="{DC710789-82A8-4449-B395-F6DEE40A4CCA}"/>
              </a:ext>
            </a:extLst>
          </p:cNvPr>
          <p:cNvPicPr>
            <a:picLocks noChangeAspect="1"/>
          </p:cNvPicPr>
          <p:nvPr/>
        </p:nvPicPr>
        <p:blipFill>
          <a:blip r:embed="rId2"/>
          <a:stretch>
            <a:fillRect/>
          </a:stretch>
        </p:blipFill>
        <p:spPr>
          <a:xfrm>
            <a:off x="-1820226" y="0"/>
            <a:ext cx="16450626" cy="8229600"/>
          </a:xfrm>
          <a:prstGeom prst="rect">
            <a:avLst/>
          </a:prstGeom>
        </p:spPr>
      </p:pic>
      <p:sp>
        <p:nvSpPr>
          <p:cNvPr id="5" name="Highlight Action">
            <a:extLst>
              <a:ext uri="{FF2B5EF4-FFF2-40B4-BE49-F238E27FC236}">
                <a16:creationId xmlns:a16="http://schemas.microsoft.com/office/drawing/2014/main" id="{E6FDA145-228A-4BE8-A606-045502185A6B}"/>
              </a:ext>
            </a:extLst>
          </p:cNvPr>
          <p:cNvSpPr/>
          <p:nvPr/>
        </p:nvSpPr>
        <p:spPr bwMode="auto">
          <a:xfrm>
            <a:off x="11712387" y="5605307"/>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6591918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5</a:t>
            </a:r>
          </a:p>
        </p:txBody>
      </p:sp>
      <p:pic>
        <p:nvPicPr>
          <p:cNvPr id="4" name="Picture 3">
            <a:extLst>
              <a:ext uri="{FF2B5EF4-FFF2-40B4-BE49-F238E27FC236}">
                <a16:creationId xmlns:a16="http://schemas.microsoft.com/office/drawing/2014/main" id="{A3E76C21-C7E9-488E-94B3-6A08049A1E49}"/>
              </a:ext>
            </a:extLst>
          </p:cNvPr>
          <p:cNvPicPr>
            <a:picLocks noChangeAspect="1"/>
          </p:cNvPicPr>
          <p:nvPr/>
        </p:nvPicPr>
        <p:blipFill>
          <a:blip r:embed="rId2"/>
          <a:stretch>
            <a:fillRect/>
          </a:stretch>
        </p:blipFill>
        <p:spPr>
          <a:xfrm>
            <a:off x="-1863195" y="0"/>
            <a:ext cx="16493596" cy="8229600"/>
          </a:xfrm>
          <a:prstGeom prst="rect">
            <a:avLst/>
          </a:prstGeom>
        </p:spPr>
      </p:pic>
    </p:spTree>
    <p:extLst>
      <p:ext uri="{BB962C8B-B14F-4D97-AF65-F5344CB8AC3E}">
        <p14:creationId xmlns:p14="http://schemas.microsoft.com/office/powerpoint/2010/main" val="1890452976"/>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6</a:t>
            </a:r>
          </a:p>
        </p:txBody>
      </p:sp>
      <p:pic>
        <p:nvPicPr>
          <p:cNvPr id="4" name="Picture 3">
            <a:extLst>
              <a:ext uri="{FF2B5EF4-FFF2-40B4-BE49-F238E27FC236}">
                <a16:creationId xmlns:a16="http://schemas.microsoft.com/office/drawing/2014/main" id="{A124FEDC-AB63-47D5-AFAA-89D95746A179}"/>
              </a:ext>
            </a:extLst>
          </p:cNvPr>
          <p:cNvPicPr>
            <a:picLocks noChangeAspect="1"/>
          </p:cNvPicPr>
          <p:nvPr/>
        </p:nvPicPr>
        <p:blipFill>
          <a:blip r:embed="rId2"/>
          <a:stretch>
            <a:fillRect/>
          </a:stretch>
        </p:blipFill>
        <p:spPr>
          <a:xfrm>
            <a:off x="-1854570" y="0"/>
            <a:ext cx="16484970" cy="8229600"/>
          </a:xfrm>
          <a:prstGeom prst="rect">
            <a:avLst/>
          </a:prstGeom>
        </p:spPr>
      </p:pic>
      <p:sp>
        <p:nvSpPr>
          <p:cNvPr id="5" name="Highlight Action">
            <a:extLst>
              <a:ext uri="{FF2B5EF4-FFF2-40B4-BE49-F238E27FC236}">
                <a16:creationId xmlns:a16="http://schemas.microsoft.com/office/drawing/2014/main" id="{050CF1F0-8E48-4B6C-9781-C3D02A8AAFBB}"/>
              </a:ext>
            </a:extLst>
          </p:cNvPr>
          <p:cNvSpPr/>
          <p:nvPr/>
        </p:nvSpPr>
        <p:spPr bwMode="auto">
          <a:xfrm>
            <a:off x="8727142" y="2146637"/>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19819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7</a:t>
            </a:r>
          </a:p>
        </p:txBody>
      </p:sp>
      <p:pic>
        <p:nvPicPr>
          <p:cNvPr id="4" name="Picture 3">
            <a:extLst>
              <a:ext uri="{FF2B5EF4-FFF2-40B4-BE49-F238E27FC236}">
                <a16:creationId xmlns:a16="http://schemas.microsoft.com/office/drawing/2014/main" id="{40524DDF-DF5A-43BC-A4B9-9A9D46470120}"/>
              </a:ext>
            </a:extLst>
          </p:cNvPr>
          <p:cNvPicPr>
            <a:picLocks noChangeAspect="1"/>
          </p:cNvPicPr>
          <p:nvPr/>
        </p:nvPicPr>
        <p:blipFill>
          <a:blip r:embed="rId2"/>
          <a:stretch>
            <a:fillRect/>
          </a:stretch>
        </p:blipFill>
        <p:spPr>
          <a:xfrm>
            <a:off x="-2116107" y="0"/>
            <a:ext cx="17073082" cy="8229600"/>
          </a:xfrm>
          <a:prstGeom prst="rect">
            <a:avLst/>
          </a:prstGeom>
        </p:spPr>
      </p:pic>
    </p:spTree>
    <p:extLst>
      <p:ext uri="{BB962C8B-B14F-4D97-AF65-F5344CB8AC3E}">
        <p14:creationId xmlns:p14="http://schemas.microsoft.com/office/powerpoint/2010/main" val="1533314330"/>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Request Access – Step 8</a:t>
            </a:r>
          </a:p>
        </p:txBody>
      </p:sp>
      <p:pic>
        <p:nvPicPr>
          <p:cNvPr id="4" name="Picture 3">
            <a:extLst>
              <a:ext uri="{FF2B5EF4-FFF2-40B4-BE49-F238E27FC236}">
                <a16:creationId xmlns:a16="http://schemas.microsoft.com/office/drawing/2014/main" id="{46FF120E-B70D-4747-9ECC-0D14D0D330F6}"/>
              </a:ext>
            </a:extLst>
          </p:cNvPr>
          <p:cNvPicPr>
            <a:picLocks noChangeAspect="1"/>
          </p:cNvPicPr>
          <p:nvPr/>
        </p:nvPicPr>
        <p:blipFill>
          <a:blip r:embed="rId2"/>
          <a:stretch>
            <a:fillRect/>
          </a:stretch>
        </p:blipFill>
        <p:spPr>
          <a:xfrm>
            <a:off x="0" y="0"/>
            <a:ext cx="16433454" cy="8229600"/>
          </a:xfrm>
          <a:prstGeom prst="rect">
            <a:avLst/>
          </a:prstGeom>
        </p:spPr>
      </p:pic>
      <p:sp>
        <p:nvSpPr>
          <p:cNvPr id="5" name="Highlight Action">
            <a:extLst>
              <a:ext uri="{FF2B5EF4-FFF2-40B4-BE49-F238E27FC236}">
                <a16:creationId xmlns:a16="http://schemas.microsoft.com/office/drawing/2014/main" id="{0A43BC3E-EE1A-47D6-83B0-176C45B919EB}"/>
              </a:ext>
            </a:extLst>
          </p:cNvPr>
          <p:cNvSpPr/>
          <p:nvPr/>
        </p:nvSpPr>
        <p:spPr bwMode="auto">
          <a:xfrm>
            <a:off x="-134471" y="1269402"/>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3635170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9</a:t>
            </a:r>
          </a:p>
        </p:txBody>
      </p:sp>
      <p:pic>
        <p:nvPicPr>
          <p:cNvPr id="4" name="Picture 3">
            <a:extLst>
              <a:ext uri="{FF2B5EF4-FFF2-40B4-BE49-F238E27FC236}">
                <a16:creationId xmlns:a16="http://schemas.microsoft.com/office/drawing/2014/main" id="{D94A549D-C8DB-4B1D-8F32-7B5AFBEC9596}"/>
              </a:ext>
            </a:extLst>
          </p:cNvPr>
          <p:cNvPicPr>
            <a:picLocks noChangeAspect="1"/>
          </p:cNvPicPr>
          <p:nvPr/>
        </p:nvPicPr>
        <p:blipFill>
          <a:blip r:embed="rId2"/>
          <a:stretch>
            <a:fillRect/>
          </a:stretch>
        </p:blipFill>
        <p:spPr>
          <a:xfrm>
            <a:off x="-1769040" y="0"/>
            <a:ext cx="16399440" cy="8229600"/>
          </a:xfrm>
          <a:prstGeom prst="rect">
            <a:avLst/>
          </a:prstGeom>
        </p:spPr>
      </p:pic>
      <p:sp>
        <p:nvSpPr>
          <p:cNvPr id="5" name="Highlight Action">
            <a:extLst>
              <a:ext uri="{FF2B5EF4-FFF2-40B4-BE49-F238E27FC236}">
                <a16:creationId xmlns:a16="http://schemas.microsoft.com/office/drawing/2014/main" id="{64E15CCD-C0FA-43BB-A95B-45B520F432F7}"/>
              </a:ext>
            </a:extLst>
          </p:cNvPr>
          <p:cNvSpPr/>
          <p:nvPr/>
        </p:nvSpPr>
        <p:spPr bwMode="auto">
          <a:xfrm>
            <a:off x="5979906" y="2808318"/>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625535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CA3E4-D80D-4E23-BBE0-C164EFBCA0B3}"/>
              </a:ext>
            </a:extLst>
          </p:cNvPr>
          <p:cNvSpPr>
            <a:spLocks noGrp="1"/>
          </p:cNvSpPr>
          <p:nvPr>
            <p:ph type="title"/>
          </p:nvPr>
        </p:nvSpPr>
        <p:spPr/>
        <p:txBody>
          <a:bodyPr/>
          <a:lstStyle/>
          <a:p>
            <a:r>
              <a:rPr lang="en-GB" dirty="0"/>
              <a:t>The new user’s dilemma</a:t>
            </a:r>
          </a:p>
        </p:txBody>
      </p:sp>
      <p:graphicFrame>
        <p:nvGraphicFramePr>
          <p:cNvPr id="4" name="Content Placeholder 3">
            <a:extLst>
              <a:ext uri="{FF2B5EF4-FFF2-40B4-BE49-F238E27FC236}">
                <a16:creationId xmlns:a16="http://schemas.microsoft.com/office/drawing/2014/main" id="{0E540B5E-93FE-4454-951F-69333BFC1D55}"/>
              </a:ext>
            </a:extLst>
          </p:cNvPr>
          <p:cNvGraphicFramePr>
            <a:graphicFrameLocks noGrp="1"/>
          </p:cNvGraphicFramePr>
          <p:nvPr>
            <p:ph idx="1"/>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9353896"/>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10</a:t>
            </a:r>
          </a:p>
        </p:txBody>
      </p:sp>
      <p:pic>
        <p:nvPicPr>
          <p:cNvPr id="5" name="Picture 4">
            <a:extLst>
              <a:ext uri="{FF2B5EF4-FFF2-40B4-BE49-F238E27FC236}">
                <a16:creationId xmlns:a16="http://schemas.microsoft.com/office/drawing/2014/main" id="{C6489CEC-7C8D-442B-9584-3FBB047A47CD}"/>
              </a:ext>
            </a:extLst>
          </p:cNvPr>
          <p:cNvPicPr>
            <a:picLocks noChangeAspect="1"/>
          </p:cNvPicPr>
          <p:nvPr/>
        </p:nvPicPr>
        <p:blipFill>
          <a:blip r:embed="rId2"/>
          <a:stretch>
            <a:fillRect/>
          </a:stretch>
        </p:blipFill>
        <p:spPr>
          <a:xfrm>
            <a:off x="-1881051" y="0"/>
            <a:ext cx="16511451" cy="8251420"/>
          </a:xfrm>
          <a:prstGeom prst="rect">
            <a:avLst/>
          </a:prstGeom>
        </p:spPr>
      </p:pic>
    </p:spTree>
    <p:extLst>
      <p:ext uri="{BB962C8B-B14F-4D97-AF65-F5344CB8AC3E}">
        <p14:creationId xmlns:p14="http://schemas.microsoft.com/office/powerpoint/2010/main" val="2575242014"/>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11</a:t>
            </a:r>
          </a:p>
        </p:txBody>
      </p:sp>
      <p:pic>
        <p:nvPicPr>
          <p:cNvPr id="4" name="Picture 3">
            <a:extLst>
              <a:ext uri="{FF2B5EF4-FFF2-40B4-BE49-F238E27FC236}">
                <a16:creationId xmlns:a16="http://schemas.microsoft.com/office/drawing/2014/main" id="{28487F5F-A40D-4819-A94E-0C7A478966FC}"/>
              </a:ext>
            </a:extLst>
          </p:cNvPr>
          <p:cNvPicPr>
            <a:picLocks noChangeAspect="1"/>
          </p:cNvPicPr>
          <p:nvPr/>
        </p:nvPicPr>
        <p:blipFill>
          <a:blip r:embed="rId2"/>
          <a:stretch>
            <a:fillRect/>
          </a:stretch>
        </p:blipFill>
        <p:spPr>
          <a:xfrm>
            <a:off x="-1881051" y="0"/>
            <a:ext cx="16511451" cy="8225612"/>
          </a:xfrm>
          <a:prstGeom prst="rect">
            <a:avLst/>
          </a:prstGeom>
        </p:spPr>
      </p:pic>
    </p:spTree>
    <p:extLst>
      <p:ext uri="{BB962C8B-B14F-4D97-AF65-F5344CB8AC3E}">
        <p14:creationId xmlns:p14="http://schemas.microsoft.com/office/powerpoint/2010/main" val="564929882"/>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12</a:t>
            </a:r>
          </a:p>
        </p:txBody>
      </p:sp>
      <p:pic>
        <p:nvPicPr>
          <p:cNvPr id="4" name="Picture 3">
            <a:extLst>
              <a:ext uri="{FF2B5EF4-FFF2-40B4-BE49-F238E27FC236}">
                <a16:creationId xmlns:a16="http://schemas.microsoft.com/office/drawing/2014/main" id="{0BC3F2D8-B0EB-45EB-A84A-3240A6A3C879}"/>
              </a:ext>
            </a:extLst>
          </p:cNvPr>
          <p:cNvPicPr>
            <a:picLocks noChangeAspect="1"/>
          </p:cNvPicPr>
          <p:nvPr/>
        </p:nvPicPr>
        <p:blipFill>
          <a:blip r:embed="rId2"/>
          <a:stretch>
            <a:fillRect/>
          </a:stretch>
        </p:blipFill>
        <p:spPr>
          <a:xfrm>
            <a:off x="-1867989" y="-1"/>
            <a:ext cx="16498389" cy="8249195"/>
          </a:xfrm>
          <a:prstGeom prst="rect">
            <a:avLst/>
          </a:prstGeom>
        </p:spPr>
      </p:pic>
      <p:sp>
        <p:nvSpPr>
          <p:cNvPr id="5" name="Highlight Action">
            <a:extLst>
              <a:ext uri="{FF2B5EF4-FFF2-40B4-BE49-F238E27FC236}">
                <a16:creationId xmlns:a16="http://schemas.microsoft.com/office/drawing/2014/main" id="{0164F48C-4D5D-44D9-AFD4-B21A9F3053CF}"/>
              </a:ext>
            </a:extLst>
          </p:cNvPr>
          <p:cNvSpPr/>
          <p:nvPr/>
        </p:nvSpPr>
        <p:spPr bwMode="auto">
          <a:xfrm>
            <a:off x="11618258" y="7689600"/>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466000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13</a:t>
            </a:r>
          </a:p>
        </p:txBody>
      </p:sp>
      <p:pic>
        <p:nvPicPr>
          <p:cNvPr id="4" name="Picture 3">
            <a:extLst>
              <a:ext uri="{FF2B5EF4-FFF2-40B4-BE49-F238E27FC236}">
                <a16:creationId xmlns:a16="http://schemas.microsoft.com/office/drawing/2014/main" id="{35F6CBB7-0546-4876-B1FD-AC563E7AABD7}"/>
              </a:ext>
            </a:extLst>
          </p:cNvPr>
          <p:cNvPicPr>
            <a:picLocks noChangeAspect="1"/>
          </p:cNvPicPr>
          <p:nvPr/>
        </p:nvPicPr>
        <p:blipFill>
          <a:blip r:embed="rId2"/>
          <a:stretch>
            <a:fillRect/>
          </a:stretch>
        </p:blipFill>
        <p:spPr>
          <a:xfrm>
            <a:off x="-1820226" y="0"/>
            <a:ext cx="16450626" cy="8229600"/>
          </a:xfrm>
          <a:prstGeom prst="rect">
            <a:avLst/>
          </a:prstGeom>
        </p:spPr>
      </p:pic>
      <p:sp>
        <p:nvSpPr>
          <p:cNvPr id="5" name="Highlight Action">
            <a:extLst>
              <a:ext uri="{FF2B5EF4-FFF2-40B4-BE49-F238E27FC236}">
                <a16:creationId xmlns:a16="http://schemas.microsoft.com/office/drawing/2014/main" id="{58AD6F11-DF04-4F69-AA29-E4FA0AAAAD63}"/>
              </a:ext>
            </a:extLst>
          </p:cNvPr>
          <p:cNvSpPr/>
          <p:nvPr/>
        </p:nvSpPr>
        <p:spPr bwMode="auto">
          <a:xfrm>
            <a:off x="11806517" y="2741083"/>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1613913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79C2-9C84-4CCA-96C8-E58E9FF0231A}"/>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5A1E3C4F-C27F-4DCC-A3C3-CEE2355587B3}"/>
              </a:ext>
            </a:extLst>
          </p:cNvPr>
          <p:cNvPicPr>
            <a:picLocks noChangeAspect="1"/>
          </p:cNvPicPr>
          <p:nvPr/>
        </p:nvPicPr>
        <p:blipFill>
          <a:blip r:embed="rId2"/>
          <a:stretch>
            <a:fillRect/>
          </a:stretch>
        </p:blipFill>
        <p:spPr>
          <a:xfrm>
            <a:off x="0" y="0"/>
            <a:ext cx="17055288" cy="8229600"/>
          </a:xfrm>
          <a:prstGeom prst="rect">
            <a:avLst/>
          </a:prstGeom>
        </p:spPr>
      </p:pic>
    </p:spTree>
    <p:extLst>
      <p:ext uri="{BB962C8B-B14F-4D97-AF65-F5344CB8AC3E}">
        <p14:creationId xmlns:p14="http://schemas.microsoft.com/office/powerpoint/2010/main" val="3157078254"/>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14</a:t>
            </a:r>
          </a:p>
        </p:txBody>
      </p:sp>
      <p:pic>
        <p:nvPicPr>
          <p:cNvPr id="4" name="Picture 3">
            <a:extLst>
              <a:ext uri="{FF2B5EF4-FFF2-40B4-BE49-F238E27FC236}">
                <a16:creationId xmlns:a16="http://schemas.microsoft.com/office/drawing/2014/main" id="{A86C69B9-5F12-4B63-8808-2266E775D2EF}"/>
              </a:ext>
            </a:extLst>
          </p:cNvPr>
          <p:cNvPicPr>
            <a:picLocks noChangeAspect="1"/>
          </p:cNvPicPr>
          <p:nvPr/>
        </p:nvPicPr>
        <p:blipFill>
          <a:blip r:embed="rId2"/>
          <a:stretch>
            <a:fillRect/>
          </a:stretch>
        </p:blipFill>
        <p:spPr>
          <a:xfrm>
            <a:off x="-2294424" y="0"/>
            <a:ext cx="16990140" cy="8229600"/>
          </a:xfrm>
          <a:prstGeom prst="rect">
            <a:avLst/>
          </a:prstGeom>
        </p:spPr>
      </p:pic>
      <p:sp>
        <p:nvSpPr>
          <p:cNvPr id="5" name="Highlight Action">
            <a:extLst>
              <a:ext uri="{FF2B5EF4-FFF2-40B4-BE49-F238E27FC236}">
                <a16:creationId xmlns:a16="http://schemas.microsoft.com/office/drawing/2014/main" id="{04578737-A816-4C36-82E7-95C441E5923E}"/>
              </a:ext>
            </a:extLst>
          </p:cNvPr>
          <p:cNvSpPr/>
          <p:nvPr/>
        </p:nvSpPr>
        <p:spPr bwMode="auto">
          <a:xfrm>
            <a:off x="5764754" y="2929341"/>
            <a:ext cx="1573307"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724981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15</a:t>
            </a:r>
          </a:p>
        </p:txBody>
      </p:sp>
      <p:pic>
        <p:nvPicPr>
          <p:cNvPr id="4" name="Picture 3">
            <a:extLst>
              <a:ext uri="{FF2B5EF4-FFF2-40B4-BE49-F238E27FC236}">
                <a16:creationId xmlns:a16="http://schemas.microsoft.com/office/drawing/2014/main" id="{DBBD6DFF-F82B-4D8C-A5FB-8E0417FF1F94}"/>
              </a:ext>
            </a:extLst>
          </p:cNvPr>
          <p:cNvPicPr>
            <a:picLocks noChangeAspect="1"/>
          </p:cNvPicPr>
          <p:nvPr/>
        </p:nvPicPr>
        <p:blipFill>
          <a:blip r:embed="rId2"/>
          <a:stretch>
            <a:fillRect/>
          </a:stretch>
        </p:blipFill>
        <p:spPr>
          <a:xfrm>
            <a:off x="-2301849" y="0"/>
            <a:ext cx="17062880" cy="8229600"/>
          </a:xfrm>
          <a:prstGeom prst="rect">
            <a:avLst/>
          </a:prstGeom>
        </p:spPr>
      </p:pic>
      <p:sp>
        <p:nvSpPr>
          <p:cNvPr id="5" name="Highlight Action">
            <a:extLst>
              <a:ext uri="{FF2B5EF4-FFF2-40B4-BE49-F238E27FC236}">
                <a16:creationId xmlns:a16="http://schemas.microsoft.com/office/drawing/2014/main" id="{49970E11-CA07-4195-9190-F6FFC95E1375}"/>
              </a:ext>
            </a:extLst>
          </p:cNvPr>
          <p:cNvSpPr/>
          <p:nvPr/>
        </p:nvSpPr>
        <p:spPr bwMode="auto">
          <a:xfrm>
            <a:off x="11948160" y="7687482"/>
            <a:ext cx="1176169" cy="45931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42040003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16</a:t>
            </a:r>
          </a:p>
        </p:txBody>
      </p:sp>
      <p:pic>
        <p:nvPicPr>
          <p:cNvPr id="4" name="Picture 3">
            <a:extLst>
              <a:ext uri="{FF2B5EF4-FFF2-40B4-BE49-F238E27FC236}">
                <a16:creationId xmlns:a16="http://schemas.microsoft.com/office/drawing/2014/main" id="{054D555B-D10B-4E9B-8EC9-D847929990DD}"/>
              </a:ext>
            </a:extLst>
          </p:cNvPr>
          <p:cNvPicPr>
            <a:picLocks noChangeAspect="1"/>
          </p:cNvPicPr>
          <p:nvPr/>
        </p:nvPicPr>
        <p:blipFill>
          <a:blip r:embed="rId2"/>
          <a:stretch>
            <a:fillRect/>
          </a:stretch>
        </p:blipFill>
        <p:spPr>
          <a:xfrm>
            <a:off x="-1863195" y="0"/>
            <a:ext cx="16493596" cy="8229600"/>
          </a:xfrm>
          <a:prstGeom prst="rect">
            <a:avLst/>
          </a:prstGeom>
        </p:spPr>
      </p:pic>
      <p:sp>
        <p:nvSpPr>
          <p:cNvPr id="7" name="Highlight Action">
            <a:extLst>
              <a:ext uri="{FF2B5EF4-FFF2-40B4-BE49-F238E27FC236}">
                <a16:creationId xmlns:a16="http://schemas.microsoft.com/office/drawing/2014/main" id="{C1BC4ADA-DDE2-4228-A941-6F995CA58ADD}"/>
              </a:ext>
            </a:extLst>
          </p:cNvPr>
          <p:cNvSpPr/>
          <p:nvPr/>
        </p:nvSpPr>
        <p:spPr bwMode="auto">
          <a:xfrm>
            <a:off x="11948160" y="6842435"/>
            <a:ext cx="1821628" cy="714811"/>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598281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04190-21F5-46E3-8AF8-B7B8B4009C5E}"/>
              </a:ext>
            </a:extLst>
          </p:cNvPr>
          <p:cNvSpPr>
            <a:spLocks noGrp="1"/>
          </p:cNvSpPr>
          <p:nvPr>
            <p:ph type="title"/>
          </p:nvPr>
        </p:nvSpPr>
        <p:spPr/>
        <p:txBody>
          <a:bodyPr/>
          <a:lstStyle/>
          <a:p>
            <a:r>
              <a:rPr lang="en-GB" dirty="0"/>
              <a:t>Separation of Duties</a:t>
            </a:r>
          </a:p>
        </p:txBody>
      </p:sp>
    </p:spTree>
    <p:extLst>
      <p:ext uri="{BB962C8B-B14F-4D97-AF65-F5344CB8AC3E}">
        <p14:creationId xmlns:p14="http://schemas.microsoft.com/office/powerpoint/2010/main" val="1214320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1DB2F-DCCD-4AB5-AF8A-2803F1AE199A}"/>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9C1174CF-4727-4193-B8F4-43D7CCC228F3}"/>
              </a:ext>
            </a:extLst>
          </p:cNvPr>
          <p:cNvPicPr>
            <a:picLocks noChangeAspect="1"/>
          </p:cNvPicPr>
          <p:nvPr/>
        </p:nvPicPr>
        <p:blipFill>
          <a:blip r:embed="rId2"/>
          <a:stretch>
            <a:fillRect/>
          </a:stretch>
        </p:blipFill>
        <p:spPr>
          <a:xfrm>
            <a:off x="0" y="0"/>
            <a:ext cx="17063532" cy="8229600"/>
          </a:xfrm>
          <a:prstGeom prst="rect">
            <a:avLst/>
          </a:prstGeom>
        </p:spPr>
      </p:pic>
    </p:spTree>
    <p:extLst>
      <p:ext uri="{BB962C8B-B14F-4D97-AF65-F5344CB8AC3E}">
        <p14:creationId xmlns:p14="http://schemas.microsoft.com/office/powerpoint/2010/main" val="29663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DB36-0C2B-494E-9917-534A44E925D4}"/>
              </a:ext>
            </a:extLst>
          </p:cNvPr>
          <p:cNvSpPr>
            <a:spLocks noGrp="1"/>
          </p:cNvSpPr>
          <p:nvPr>
            <p:ph type="title"/>
          </p:nvPr>
        </p:nvSpPr>
        <p:spPr/>
        <p:txBody>
          <a:bodyPr/>
          <a:lstStyle/>
          <a:p>
            <a:r>
              <a:rPr lang="en-GB" dirty="0"/>
              <a:t>Scenarios</a:t>
            </a:r>
          </a:p>
        </p:txBody>
      </p:sp>
      <p:graphicFrame>
        <p:nvGraphicFramePr>
          <p:cNvPr id="6" name="Content Placeholder 5">
            <a:extLst>
              <a:ext uri="{FF2B5EF4-FFF2-40B4-BE49-F238E27FC236}">
                <a16:creationId xmlns:a16="http://schemas.microsoft.com/office/drawing/2014/main" id="{51EBDC2E-D1A4-429B-A5C6-2D7084B6CB72}"/>
              </a:ext>
            </a:extLst>
          </p:cNvPr>
          <p:cNvGraphicFramePr>
            <a:graphicFrameLocks noGrp="1"/>
          </p:cNvGraphicFramePr>
          <p:nvPr>
            <p:ph sz="half" idx="1"/>
          </p:nvPr>
        </p:nvGraphicFramePr>
        <p:xfrm>
          <a:off x="1581150" y="2054225"/>
          <a:ext cx="3960813" cy="4910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6234740E-D0A2-4485-BB6B-22CF976D2885}"/>
              </a:ext>
            </a:extLst>
          </p:cNvPr>
          <p:cNvGraphicFramePr>
            <a:graphicFrameLocks noGrp="1"/>
          </p:cNvGraphicFramePr>
          <p:nvPr>
            <p:ph sz="half" idx="2"/>
          </p:nvPr>
        </p:nvGraphicFramePr>
        <p:xfrm>
          <a:off x="10061575" y="2054225"/>
          <a:ext cx="3959225" cy="49101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6">
            <a:extLst>
              <a:ext uri="{FF2B5EF4-FFF2-40B4-BE49-F238E27FC236}">
                <a16:creationId xmlns:a16="http://schemas.microsoft.com/office/drawing/2014/main" id="{509C10D1-0B26-4875-8E97-5ED32AB76B34}"/>
              </a:ext>
            </a:extLst>
          </p:cNvPr>
          <p:cNvGraphicFramePr>
            <a:graphicFrameLocks noGrp="1"/>
          </p:cNvGraphicFramePr>
          <p:nvPr>
            <p:ph sz="half" idx="12"/>
          </p:nvPr>
        </p:nvGraphicFramePr>
        <p:xfrm>
          <a:off x="5821363" y="2054225"/>
          <a:ext cx="3960812" cy="491013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636765773"/>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56EF-5992-4A91-BF39-1042910915B3}"/>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67B88576-9167-4F4D-811F-B0E65DBF1710}"/>
              </a:ext>
            </a:extLst>
          </p:cNvPr>
          <p:cNvPicPr>
            <a:picLocks noChangeAspect="1"/>
          </p:cNvPicPr>
          <p:nvPr/>
        </p:nvPicPr>
        <p:blipFill>
          <a:blip r:embed="rId2"/>
          <a:stretch>
            <a:fillRect/>
          </a:stretch>
        </p:blipFill>
        <p:spPr>
          <a:xfrm>
            <a:off x="-2415357" y="0"/>
            <a:ext cx="17045757" cy="8229600"/>
          </a:xfrm>
          <a:prstGeom prst="rect">
            <a:avLst/>
          </a:prstGeom>
        </p:spPr>
      </p:pic>
    </p:spTree>
    <p:extLst>
      <p:ext uri="{BB962C8B-B14F-4D97-AF65-F5344CB8AC3E}">
        <p14:creationId xmlns:p14="http://schemas.microsoft.com/office/powerpoint/2010/main" val="10239229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12850-5337-4644-BA08-B071044E0A23}"/>
              </a:ext>
            </a:extLst>
          </p:cNvPr>
          <p:cNvSpPr>
            <a:spLocks noGrp="1"/>
          </p:cNvSpPr>
          <p:nvPr>
            <p:ph type="title"/>
          </p:nvPr>
        </p:nvSpPr>
        <p:spPr/>
        <p:txBody>
          <a:bodyPr/>
          <a:lstStyle/>
          <a:p>
            <a:r>
              <a:rPr lang="en-GB" dirty="0"/>
              <a:t>Request Access – Step 21</a:t>
            </a:r>
          </a:p>
        </p:txBody>
      </p:sp>
      <p:pic>
        <p:nvPicPr>
          <p:cNvPr id="4" name="Picture 3">
            <a:extLst>
              <a:ext uri="{FF2B5EF4-FFF2-40B4-BE49-F238E27FC236}">
                <a16:creationId xmlns:a16="http://schemas.microsoft.com/office/drawing/2014/main" id="{155737A5-2B17-4A93-829F-5F5F87449BDF}"/>
              </a:ext>
            </a:extLst>
          </p:cNvPr>
          <p:cNvPicPr>
            <a:picLocks noChangeAspect="1"/>
          </p:cNvPicPr>
          <p:nvPr/>
        </p:nvPicPr>
        <p:blipFill>
          <a:blip r:embed="rId2"/>
          <a:stretch>
            <a:fillRect/>
          </a:stretch>
        </p:blipFill>
        <p:spPr>
          <a:xfrm>
            <a:off x="-1768978" y="0"/>
            <a:ext cx="16399378" cy="8229600"/>
          </a:xfrm>
          <a:prstGeom prst="rect">
            <a:avLst/>
          </a:prstGeom>
        </p:spPr>
      </p:pic>
      <p:sp>
        <p:nvSpPr>
          <p:cNvPr id="5" name="Highlight Action">
            <a:extLst>
              <a:ext uri="{FF2B5EF4-FFF2-40B4-BE49-F238E27FC236}">
                <a16:creationId xmlns:a16="http://schemas.microsoft.com/office/drawing/2014/main" id="{20098E55-01DF-4418-B882-A24F94B91B80}"/>
              </a:ext>
            </a:extLst>
          </p:cNvPr>
          <p:cNvSpPr/>
          <p:nvPr/>
        </p:nvSpPr>
        <p:spPr bwMode="auto">
          <a:xfrm>
            <a:off x="11948160" y="1907365"/>
            <a:ext cx="2413299" cy="1306482"/>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598054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6A4C2-EAAF-40AC-B042-9E7D2BF63CEF}"/>
              </a:ext>
            </a:extLst>
          </p:cNvPr>
          <p:cNvSpPr>
            <a:spLocks noGrp="1"/>
          </p:cNvSpPr>
          <p:nvPr>
            <p:ph type="title"/>
          </p:nvPr>
        </p:nvSpPr>
        <p:spPr/>
        <p:txBody>
          <a:bodyPr/>
          <a:lstStyle/>
          <a:p>
            <a:r>
              <a:rPr lang="en-GB" dirty="0"/>
              <a:t>Configuration and Auditing</a:t>
            </a:r>
          </a:p>
        </p:txBody>
      </p:sp>
    </p:spTree>
    <p:extLst>
      <p:ext uri="{BB962C8B-B14F-4D97-AF65-F5344CB8AC3E}">
        <p14:creationId xmlns:p14="http://schemas.microsoft.com/office/powerpoint/2010/main" val="21100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8889-0838-4D81-AF58-2B7DC75948CA}"/>
              </a:ext>
            </a:extLst>
          </p:cNvPr>
          <p:cNvSpPr>
            <a:spLocks noGrp="1"/>
          </p:cNvSpPr>
          <p:nvPr>
            <p:ph type="title"/>
          </p:nvPr>
        </p:nvSpPr>
        <p:spPr/>
        <p:txBody>
          <a:bodyPr/>
          <a:lstStyle/>
          <a:p>
            <a:r>
              <a:rPr lang="en-GB" dirty="0"/>
              <a:t>Identity Governance Settings</a:t>
            </a:r>
          </a:p>
        </p:txBody>
      </p:sp>
      <p:pic>
        <p:nvPicPr>
          <p:cNvPr id="4" name="Picture 3">
            <a:extLst>
              <a:ext uri="{FF2B5EF4-FFF2-40B4-BE49-F238E27FC236}">
                <a16:creationId xmlns:a16="http://schemas.microsoft.com/office/drawing/2014/main" id="{34AA23E7-121D-47DD-A3A4-B55CE97655A0}"/>
              </a:ext>
            </a:extLst>
          </p:cNvPr>
          <p:cNvPicPr>
            <a:picLocks noChangeAspect="1"/>
          </p:cNvPicPr>
          <p:nvPr/>
        </p:nvPicPr>
        <p:blipFill>
          <a:blip r:embed="rId2"/>
          <a:stretch>
            <a:fillRect/>
          </a:stretch>
        </p:blipFill>
        <p:spPr>
          <a:xfrm>
            <a:off x="701732" y="1534818"/>
            <a:ext cx="12129655" cy="5858757"/>
          </a:xfrm>
          <a:prstGeom prst="rect">
            <a:avLst/>
          </a:prstGeom>
        </p:spPr>
      </p:pic>
      <p:sp>
        <p:nvSpPr>
          <p:cNvPr id="5" name="Highlight Action">
            <a:extLst>
              <a:ext uri="{FF2B5EF4-FFF2-40B4-BE49-F238E27FC236}">
                <a16:creationId xmlns:a16="http://schemas.microsoft.com/office/drawing/2014/main" id="{5E76A380-0D1A-4FF4-B6E5-F01BA3AD271D}"/>
              </a:ext>
            </a:extLst>
          </p:cNvPr>
          <p:cNvSpPr/>
          <p:nvPr/>
        </p:nvSpPr>
        <p:spPr bwMode="auto">
          <a:xfrm>
            <a:off x="3641078" y="2970835"/>
            <a:ext cx="2707471" cy="699828"/>
          </a:xfrm>
          <a:prstGeom prst="rect">
            <a:avLst/>
          </a:prstGeom>
          <a:solidFill>
            <a:srgbClr val="FFFF00">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Tree>
    <p:extLst>
      <p:ext uri="{BB962C8B-B14F-4D97-AF65-F5344CB8AC3E}">
        <p14:creationId xmlns:p14="http://schemas.microsoft.com/office/powerpoint/2010/main" val="36736981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F947-FDF0-4A4C-AD6C-8ADE172783E3}"/>
              </a:ext>
            </a:extLst>
          </p:cNvPr>
          <p:cNvSpPr>
            <a:spLocks noGrp="1"/>
          </p:cNvSpPr>
          <p:nvPr>
            <p:ph type="title"/>
          </p:nvPr>
        </p:nvSpPr>
        <p:spPr/>
        <p:txBody>
          <a:bodyPr/>
          <a:lstStyle/>
          <a:p>
            <a:r>
              <a:rPr lang="en-GB" dirty="0"/>
              <a:t>Audit Logging</a:t>
            </a:r>
          </a:p>
        </p:txBody>
      </p:sp>
      <p:pic>
        <p:nvPicPr>
          <p:cNvPr id="4" name="Picture 3">
            <a:extLst>
              <a:ext uri="{FF2B5EF4-FFF2-40B4-BE49-F238E27FC236}">
                <a16:creationId xmlns:a16="http://schemas.microsoft.com/office/drawing/2014/main" id="{BAEBE52F-2AC8-4758-BD4F-046D0C363A03}"/>
              </a:ext>
            </a:extLst>
          </p:cNvPr>
          <p:cNvPicPr>
            <a:picLocks noChangeAspect="1"/>
          </p:cNvPicPr>
          <p:nvPr/>
        </p:nvPicPr>
        <p:blipFill>
          <a:blip r:embed="rId2"/>
          <a:stretch>
            <a:fillRect/>
          </a:stretch>
        </p:blipFill>
        <p:spPr>
          <a:xfrm>
            <a:off x="2092642" y="1583805"/>
            <a:ext cx="10445116" cy="5061990"/>
          </a:xfrm>
          <a:prstGeom prst="rect">
            <a:avLst/>
          </a:prstGeom>
        </p:spPr>
      </p:pic>
    </p:spTree>
    <p:extLst>
      <p:ext uri="{BB962C8B-B14F-4D97-AF65-F5344CB8AC3E}">
        <p14:creationId xmlns:p14="http://schemas.microsoft.com/office/powerpoint/2010/main" val="24709502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7ACD-54C7-4B48-ADD5-48832D4A1835}"/>
              </a:ext>
            </a:extLst>
          </p:cNvPr>
          <p:cNvSpPr>
            <a:spLocks noGrp="1"/>
          </p:cNvSpPr>
          <p:nvPr>
            <p:ph type="title"/>
          </p:nvPr>
        </p:nvSpPr>
        <p:spPr/>
        <p:txBody>
          <a:bodyPr/>
          <a:lstStyle/>
          <a:p>
            <a:r>
              <a:rPr lang="en-GB" dirty="0"/>
              <a:t>The benefits</a:t>
            </a:r>
          </a:p>
        </p:txBody>
      </p:sp>
      <p:pic>
        <p:nvPicPr>
          <p:cNvPr id="5" name="Picture Placeholder 4" descr="Stick figure families holding hands">
            <a:extLst>
              <a:ext uri="{FF2B5EF4-FFF2-40B4-BE49-F238E27FC236}">
                <a16:creationId xmlns:a16="http://schemas.microsoft.com/office/drawing/2014/main" id="{C675FAE4-58B1-416E-A611-1A6F037771F7}"/>
              </a:ext>
            </a:extLst>
          </p:cNvPr>
          <p:cNvPicPr>
            <a:picLocks noGrp="1" noChangeAspect="1"/>
          </p:cNvPicPr>
          <p:nvPr>
            <p:ph type="pic" sz="quarter" idx="10"/>
          </p:nvPr>
        </p:nvPicPr>
        <p:blipFill>
          <a:blip r:embed="rId3"/>
          <a:srcRect l="19539" r="19539"/>
          <a:stretch/>
        </p:blipFill>
        <p:spPr>
          <a:xfrm>
            <a:off x="7737986" y="0"/>
            <a:ext cx="6892413" cy="7542344"/>
          </a:xfrm>
        </p:spPr>
      </p:pic>
    </p:spTree>
    <p:extLst>
      <p:ext uri="{BB962C8B-B14F-4D97-AF65-F5344CB8AC3E}">
        <p14:creationId xmlns:p14="http://schemas.microsoft.com/office/powerpoint/2010/main" val="442915890"/>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1C97-CEC1-4992-9633-7D602310B4A7}"/>
              </a:ext>
            </a:extLst>
          </p:cNvPr>
          <p:cNvSpPr>
            <a:spLocks noGrp="1"/>
          </p:cNvSpPr>
          <p:nvPr>
            <p:ph type="title"/>
          </p:nvPr>
        </p:nvSpPr>
        <p:spPr/>
        <p:txBody>
          <a:bodyPr/>
          <a:lstStyle/>
          <a:p>
            <a:r>
              <a:rPr lang="en-GB" dirty="0"/>
              <a:t>Licencing</a:t>
            </a:r>
          </a:p>
        </p:txBody>
      </p:sp>
      <p:graphicFrame>
        <p:nvGraphicFramePr>
          <p:cNvPr id="4" name="Content Placeholder 3">
            <a:extLst>
              <a:ext uri="{FF2B5EF4-FFF2-40B4-BE49-F238E27FC236}">
                <a16:creationId xmlns:a16="http://schemas.microsoft.com/office/drawing/2014/main" id="{A6C752A2-2A07-44C0-9E5C-6AC7F8D2259B}"/>
              </a:ext>
            </a:extLst>
          </p:cNvPr>
          <p:cNvGraphicFramePr>
            <a:graphicFrameLocks noGrp="1"/>
          </p:cNvGraphicFramePr>
          <p:nvPr>
            <p:ph idx="1"/>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5374713"/>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3CF0B-E566-46C4-88CF-C4FAFA9389CB}"/>
              </a:ext>
            </a:extLst>
          </p:cNvPr>
          <p:cNvSpPr>
            <a:spLocks noGrp="1"/>
          </p:cNvSpPr>
          <p:nvPr>
            <p:ph type="title"/>
          </p:nvPr>
        </p:nvSpPr>
        <p:spPr/>
        <p:txBody>
          <a:bodyPr/>
          <a:lstStyle/>
          <a:p>
            <a:r>
              <a:rPr lang="en-GB" dirty="0"/>
              <a:t>Reduced effort with more control</a:t>
            </a:r>
          </a:p>
        </p:txBody>
      </p:sp>
      <p:graphicFrame>
        <p:nvGraphicFramePr>
          <p:cNvPr id="4" name="Content Placeholder 3">
            <a:extLst>
              <a:ext uri="{FF2B5EF4-FFF2-40B4-BE49-F238E27FC236}">
                <a16:creationId xmlns:a16="http://schemas.microsoft.com/office/drawing/2014/main" id="{E9967D95-3139-457F-B99C-9D0853491CE7}"/>
              </a:ext>
            </a:extLst>
          </p:cNvPr>
          <p:cNvGraphicFramePr>
            <a:graphicFrameLocks noGrp="1"/>
          </p:cNvGraphicFramePr>
          <p:nvPr>
            <p:ph idx="1"/>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1754566"/>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F7D6-1DEB-4FD1-A003-A0179C8D0DAE}"/>
              </a:ext>
            </a:extLst>
          </p:cNvPr>
          <p:cNvSpPr>
            <a:spLocks noGrp="1"/>
          </p:cNvSpPr>
          <p:nvPr>
            <p:ph type="title"/>
          </p:nvPr>
        </p:nvSpPr>
        <p:spPr/>
        <p:txBody>
          <a:bodyPr/>
          <a:lstStyle/>
          <a:p>
            <a:r>
              <a:rPr lang="en-GB" dirty="0"/>
              <a:t>The future</a:t>
            </a:r>
          </a:p>
        </p:txBody>
      </p:sp>
      <p:pic>
        <p:nvPicPr>
          <p:cNvPr id="5" name="Picture Placeholder 4" descr="Connecting lines and dots">
            <a:extLst>
              <a:ext uri="{FF2B5EF4-FFF2-40B4-BE49-F238E27FC236}">
                <a16:creationId xmlns:a16="http://schemas.microsoft.com/office/drawing/2014/main" id="{F827D002-B1FF-4929-8624-B9ED79C88E17}"/>
              </a:ext>
            </a:extLst>
          </p:cNvPr>
          <p:cNvPicPr>
            <a:picLocks noGrp="1" noChangeAspect="1"/>
          </p:cNvPicPr>
          <p:nvPr>
            <p:ph type="pic" sz="quarter" idx="10"/>
          </p:nvPr>
        </p:nvPicPr>
        <p:blipFill>
          <a:blip r:embed="rId3"/>
          <a:srcRect l="21889" r="21889"/>
          <a:stretch/>
        </p:blipFill>
        <p:spPr>
          <a:xfrm>
            <a:off x="7737986" y="0"/>
            <a:ext cx="6892413" cy="7542344"/>
          </a:xfrm>
        </p:spPr>
      </p:pic>
    </p:spTree>
    <p:extLst>
      <p:ext uri="{BB962C8B-B14F-4D97-AF65-F5344CB8AC3E}">
        <p14:creationId xmlns:p14="http://schemas.microsoft.com/office/powerpoint/2010/main" val="88990709"/>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41EE-9A48-4F6F-8C0B-23A02146CF9E}"/>
              </a:ext>
            </a:extLst>
          </p:cNvPr>
          <p:cNvSpPr>
            <a:spLocks noGrp="1"/>
          </p:cNvSpPr>
          <p:nvPr>
            <p:ph type="title"/>
          </p:nvPr>
        </p:nvSpPr>
        <p:spPr/>
        <p:txBody>
          <a:bodyPr/>
          <a:lstStyle/>
          <a:p>
            <a:r>
              <a:rPr lang="en-GB" dirty="0"/>
              <a:t>Microsoft Acquires </a:t>
            </a:r>
            <a:r>
              <a:rPr lang="en-GB" dirty="0" err="1"/>
              <a:t>CloudKnox</a:t>
            </a:r>
            <a:r>
              <a:rPr lang="en-GB" dirty="0"/>
              <a:t> Security</a:t>
            </a:r>
          </a:p>
        </p:txBody>
      </p:sp>
      <p:sp>
        <p:nvSpPr>
          <p:cNvPr id="3" name="Content Placeholder 2">
            <a:extLst>
              <a:ext uri="{FF2B5EF4-FFF2-40B4-BE49-F238E27FC236}">
                <a16:creationId xmlns:a16="http://schemas.microsoft.com/office/drawing/2014/main" id="{2A0D0C1A-0740-4D02-893C-E2958DC7B3FD}"/>
              </a:ext>
            </a:extLst>
          </p:cNvPr>
          <p:cNvSpPr>
            <a:spLocks noGrp="1"/>
          </p:cNvSpPr>
          <p:nvPr>
            <p:ph sz="half" idx="1"/>
          </p:nvPr>
        </p:nvSpPr>
        <p:spPr/>
        <p:txBody>
          <a:bodyPr/>
          <a:lstStyle/>
          <a:p>
            <a:r>
              <a:rPr lang="en-GB" dirty="0"/>
              <a:t>Extend capabilities</a:t>
            </a:r>
          </a:p>
          <a:p>
            <a:r>
              <a:rPr lang="en-GB" dirty="0"/>
              <a:t>Include external clouds</a:t>
            </a:r>
          </a:p>
          <a:p>
            <a:r>
              <a:rPr lang="en-GB" dirty="0"/>
              <a:t>Cloud Infrastructure Entitlement Management (CIEM)</a:t>
            </a:r>
          </a:p>
        </p:txBody>
      </p:sp>
      <p:pic>
        <p:nvPicPr>
          <p:cNvPr id="5" name="Picture 4">
            <a:extLst>
              <a:ext uri="{FF2B5EF4-FFF2-40B4-BE49-F238E27FC236}">
                <a16:creationId xmlns:a16="http://schemas.microsoft.com/office/drawing/2014/main" id="{B6414D1B-67D2-43CB-A79F-B81D25873E14}"/>
              </a:ext>
            </a:extLst>
          </p:cNvPr>
          <p:cNvPicPr>
            <a:picLocks noChangeAspect="1"/>
          </p:cNvPicPr>
          <p:nvPr/>
        </p:nvPicPr>
        <p:blipFill>
          <a:blip r:embed="rId2"/>
          <a:stretch>
            <a:fillRect/>
          </a:stretch>
        </p:blipFill>
        <p:spPr>
          <a:xfrm>
            <a:off x="7951919" y="2026921"/>
            <a:ext cx="5929218" cy="4308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7036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82D7-A1C7-4D25-82FB-DBB1F1301AB6}"/>
              </a:ext>
            </a:extLst>
          </p:cNvPr>
          <p:cNvSpPr>
            <a:spLocks noGrp="1"/>
          </p:cNvSpPr>
          <p:nvPr>
            <p:ph type="title"/>
          </p:nvPr>
        </p:nvSpPr>
        <p:spPr/>
        <p:txBody>
          <a:bodyPr/>
          <a:lstStyle/>
          <a:p>
            <a:r>
              <a:rPr lang="en-GB" dirty="0"/>
              <a:t>Who knows?</a:t>
            </a:r>
          </a:p>
        </p:txBody>
      </p:sp>
      <p:graphicFrame>
        <p:nvGraphicFramePr>
          <p:cNvPr id="4" name="Content Placeholder 3">
            <a:extLst>
              <a:ext uri="{FF2B5EF4-FFF2-40B4-BE49-F238E27FC236}">
                <a16:creationId xmlns:a16="http://schemas.microsoft.com/office/drawing/2014/main" id="{F2DC176D-8AC5-4DD4-AD06-DA23FFFD65D4}"/>
              </a:ext>
            </a:extLst>
          </p:cNvPr>
          <p:cNvGraphicFramePr>
            <a:graphicFrameLocks noGrp="1"/>
          </p:cNvGraphicFramePr>
          <p:nvPr>
            <p:ph idx="1"/>
            <p:extLst>
              <p:ext uri="{D42A27DB-BD31-4B8C-83A1-F6EECF244321}">
                <p14:modId xmlns:p14="http://schemas.microsoft.com/office/powerpoint/2010/main" val="1661038463"/>
              </p:ext>
            </p:extLst>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700355"/>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90EB-97AC-4AFE-B244-B17CECA31A7C}"/>
              </a:ext>
            </a:extLst>
          </p:cNvPr>
          <p:cNvSpPr>
            <a:spLocks noGrp="1"/>
          </p:cNvSpPr>
          <p:nvPr>
            <p:ph type="title"/>
          </p:nvPr>
        </p:nvSpPr>
        <p:spPr/>
        <p:txBody>
          <a:bodyPr/>
          <a:lstStyle/>
          <a:p>
            <a:r>
              <a:rPr lang="en-GB" dirty="0"/>
              <a:t>Key Concepts</a:t>
            </a:r>
          </a:p>
        </p:txBody>
      </p:sp>
      <p:graphicFrame>
        <p:nvGraphicFramePr>
          <p:cNvPr id="4" name="Content Placeholder 3">
            <a:extLst>
              <a:ext uri="{FF2B5EF4-FFF2-40B4-BE49-F238E27FC236}">
                <a16:creationId xmlns:a16="http://schemas.microsoft.com/office/drawing/2014/main" id="{AFC13861-7D8E-48EB-807A-51F7FF33A114}"/>
              </a:ext>
            </a:extLst>
          </p:cNvPr>
          <p:cNvGraphicFramePr>
            <a:graphicFrameLocks noGrp="1"/>
          </p:cNvGraphicFramePr>
          <p:nvPr>
            <p:ph idx="1"/>
          </p:nvPr>
        </p:nvGraphicFramePr>
        <p:xfrm>
          <a:off x="1584325" y="2027238"/>
          <a:ext cx="12436475"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4533455"/>
      </p:ext>
    </p:extLst>
  </p:cSld>
  <p:clrMapOvr>
    <a:masterClrMapping/>
  </p:clrMapOvr>
  <p:transition spd="slow">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7F7D6-1DEB-4FD1-A003-A0179C8D0DAE}"/>
              </a:ext>
            </a:extLst>
          </p:cNvPr>
          <p:cNvSpPr>
            <a:spLocks noGrp="1"/>
          </p:cNvSpPr>
          <p:nvPr>
            <p:ph type="title"/>
          </p:nvPr>
        </p:nvSpPr>
        <p:spPr/>
        <p:txBody>
          <a:bodyPr/>
          <a:lstStyle/>
          <a:p>
            <a:r>
              <a:rPr lang="en-GB" dirty="0"/>
              <a:t>Questions</a:t>
            </a:r>
          </a:p>
        </p:txBody>
      </p:sp>
      <p:pic>
        <p:nvPicPr>
          <p:cNvPr id="5" name="Picture Placeholder 4" descr="Several hands raised and ready to answer a question">
            <a:extLst>
              <a:ext uri="{FF2B5EF4-FFF2-40B4-BE49-F238E27FC236}">
                <a16:creationId xmlns:a16="http://schemas.microsoft.com/office/drawing/2014/main" id="{F827D002-B1FF-4929-8624-B9ED79C88E17}"/>
              </a:ext>
            </a:extLst>
          </p:cNvPr>
          <p:cNvPicPr>
            <a:picLocks noGrp="1" noChangeAspect="1"/>
          </p:cNvPicPr>
          <p:nvPr>
            <p:ph type="pic" sz="quarter" idx="10"/>
          </p:nvPr>
        </p:nvPicPr>
        <p:blipFill>
          <a:blip r:embed="rId3"/>
          <a:srcRect l="22047" r="22047"/>
          <a:stretch>
            <a:fillRect/>
          </a:stretch>
        </p:blipFill>
        <p:spPr/>
      </p:pic>
    </p:spTree>
    <p:extLst>
      <p:ext uri="{BB962C8B-B14F-4D97-AF65-F5344CB8AC3E}">
        <p14:creationId xmlns:p14="http://schemas.microsoft.com/office/powerpoint/2010/main" val="1160301512"/>
      </p:ext>
    </p:extLst>
  </p:cSld>
  <p:clrMapOvr>
    <a:masterClrMapping/>
  </p:clrMapOvr>
  <p:transition spd="slow">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076A-8E93-48CF-834D-CCB1D23675BB}"/>
              </a:ext>
            </a:extLst>
          </p:cNvPr>
          <p:cNvSpPr>
            <a:spLocks noGrp="1"/>
          </p:cNvSpPr>
          <p:nvPr>
            <p:ph type="title"/>
          </p:nvPr>
        </p:nvSpPr>
        <p:spPr/>
        <p:txBody>
          <a:bodyPr/>
          <a:lstStyle/>
          <a:p>
            <a:r>
              <a:rPr lang="en-GB" dirty="0"/>
              <a:t>Thanks to all the sponsors</a:t>
            </a:r>
          </a:p>
        </p:txBody>
      </p:sp>
      <p:pic>
        <p:nvPicPr>
          <p:cNvPr id="4" name="Picture 3" descr="A picture containing logo&#10;&#10;Description automatically generated">
            <a:extLst>
              <a:ext uri="{FF2B5EF4-FFF2-40B4-BE49-F238E27FC236}">
                <a16:creationId xmlns:a16="http://schemas.microsoft.com/office/drawing/2014/main" id="{CBD6A161-971D-4465-AA45-7DE58F574BE8}"/>
              </a:ext>
            </a:extLst>
          </p:cNvPr>
          <p:cNvPicPr>
            <a:picLocks noChangeAspect="1"/>
          </p:cNvPicPr>
          <p:nvPr/>
        </p:nvPicPr>
        <p:blipFill>
          <a:blip r:embed="rId2"/>
          <a:stretch>
            <a:fillRect/>
          </a:stretch>
        </p:blipFill>
        <p:spPr>
          <a:xfrm>
            <a:off x="2856922" y="3005419"/>
            <a:ext cx="2178319" cy="466507"/>
          </a:xfrm>
          <a:prstGeom prst="rect">
            <a:avLst/>
          </a:prstGeom>
        </p:spPr>
      </p:pic>
      <p:pic>
        <p:nvPicPr>
          <p:cNvPr id="6" name="Picture 5" descr="A picture containing text, clock, clipart, sign&#10;&#10;Description automatically generated">
            <a:extLst>
              <a:ext uri="{FF2B5EF4-FFF2-40B4-BE49-F238E27FC236}">
                <a16:creationId xmlns:a16="http://schemas.microsoft.com/office/drawing/2014/main" id="{03B33D4F-4D6D-4E48-B50A-9753DB69EC52}"/>
              </a:ext>
            </a:extLst>
          </p:cNvPr>
          <p:cNvPicPr>
            <a:picLocks noChangeAspect="1"/>
          </p:cNvPicPr>
          <p:nvPr/>
        </p:nvPicPr>
        <p:blipFill>
          <a:blip r:embed="rId3"/>
          <a:stretch>
            <a:fillRect/>
          </a:stretch>
        </p:blipFill>
        <p:spPr>
          <a:xfrm>
            <a:off x="6351575" y="2875359"/>
            <a:ext cx="1851179" cy="588394"/>
          </a:xfrm>
          <a:prstGeom prst="rect">
            <a:avLst/>
          </a:prstGeom>
        </p:spPr>
      </p:pic>
      <p:pic>
        <p:nvPicPr>
          <p:cNvPr id="8" name="Picture 7" descr="Logo&#10;&#10;Description automatically generated">
            <a:extLst>
              <a:ext uri="{FF2B5EF4-FFF2-40B4-BE49-F238E27FC236}">
                <a16:creationId xmlns:a16="http://schemas.microsoft.com/office/drawing/2014/main" id="{A86083CB-A818-47A9-A2B4-82C9B19F6051}"/>
              </a:ext>
            </a:extLst>
          </p:cNvPr>
          <p:cNvPicPr>
            <a:picLocks noChangeAspect="1"/>
          </p:cNvPicPr>
          <p:nvPr/>
        </p:nvPicPr>
        <p:blipFill>
          <a:blip r:embed="rId4"/>
          <a:stretch>
            <a:fillRect/>
          </a:stretch>
        </p:blipFill>
        <p:spPr>
          <a:xfrm>
            <a:off x="9117067" y="2363367"/>
            <a:ext cx="2831093" cy="1489616"/>
          </a:xfrm>
          <a:prstGeom prst="rect">
            <a:avLst/>
          </a:prstGeom>
        </p:spPr>
      </p:pic>
      <p:pic>
        <p:nvPicPr>
          <p:cNvPr id="10" name="Picture 9" descr="Text&#10;&#10;Description automatically generated">
            <a:extLst>
              <a:ext uri="{FF2B5EF4-FFF2-40B4-BE49-F238E27FC236}">
                <a16:creationId xmlns:a16="http://schemas.microsoft.com/office/drawing/2014/main" id="{DD568FCA-B725-4E9B-B0F5-D0586A00D42D}"/>
              </a:ext>
            </a:extLst>
          </p:cNvPr>
          <p:cNvPicPr>
            <a:picLocks noChangeAspect="1"/>
          </p:cNvPicPr>
          <p:nvPr/>
        </p:nvPicPr>
        <p:blipFill>
          <a:blip r:embed="rId5"/>
          <a:stretch>
            <a:fillRect/>
          </a:stretch>
        </p:blipFill>
        <p:spPr>
          <a:xfrm>
            <a:off x="2748264" y="4703151"/>
            <a:ext cx="2395013" cy="440974"/>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5FBF2-E8CA-4E23-B3C7-B76F3F6F7D25}"/>
              </a:ext>
            </a:extLst>
          </p:cNvPr>
          <p:cNvPicPr>
            <a:picLocks noChangeAspect="1"/>
          </p:cNvPicPr>
          <p:nvPr/>
        </p:nvPicPr>
        <p:blipFill>
          <a:blip r:embed="rId6"/>
          <a:stretch>
            <a:fillRect/>
          </a:stretch>
        </p:blipFill>
        <p:spPr>
          <a:xfrm>
            <a:off x="5828388" y="4581945"/>
            <a:ext cx="2901621" cy="66763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17FAF89-82EE-4A0C-997F-D3573147B942}"/>
              </a:ext>
            </a:extLst>
          </p:cNvPr>
          <p:cNvPicPr>
            <a:picLocks noChangeAspect="1"/>
          </p:cNvPicPr>
          <p:nvPr/>
        </p:nvPicPr>
        <p:blipFill>
          <a:blip r:embed="rId7"/>
          <a:stretch>
            <a:fillRect/>
          </a:stretch>
        </p:blipFill>
        <p:spPr>
          <a:xfrm>
            <a:off x="9403752" y="4307378"/>
            <a:ext cx="2259365" cy="817341"/>
          </a:xfrm>
          <a:prstGeom prst="rect">
            <a:avLst/>
          </a:prstGeom>
        </p:spPr>
      </p:pic>
    </p:spTree>
    <p:extLst>
      <p:ext uri="{BB962C8B-B14F-4D97-AF65-F5344CB8AC3E}">
        <p14:creationId xmlns:p14="http://schemas.microsoft.com/office/powerpoint/2010/main" val="1732430125"/>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D0D2-1010-4881-8A83-2A54493A5E0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9A21A9-66AE-4939-8363-A614B9EE78D0}"/>
              </a:ext>
            </a:extLst>
          </p:cNvPr>
          <p:cNvSpPr>
            <a:spLocks noGrp="1"/>
          </p:cNvSpPr>
          <p:nvPr>
            <p:ph type="subTitle" idx="1"/>
          </p:nvPr>
        </p:nvSpPr>
        <p:spPr/>
        <p:txBody>
          <a:bodyPr/>
          <a:lstStyle/>
          <a:p>
            <a:endParaRPr lang="en-US"/>
          </a:p>
        </p:txBody>
      </p:sp>
      <p:pic>
        <p:nvPicPr>
          <p:cNvPr id="5" name="Picture 4" descr="A picture containing website&#10;&#10;Description automatically generated">
            <a:extLst>
              <a:ext uri="{FF2B5EF4-FFF2-40B4-BE49-F238E27FC236}">
                <a16:creationId xmlns:a16="http://schemas.microsoft.com/office/drawing/2014/main" id="{A675261A-3952-4CED-9D44-326C15335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2"/>
            <a:ext cx="14630400" cy="8228657"/>
          </a:xfrm>
          <a:prstGeom prst="rect">
            <a:avLst/>
          </a:prstGeom>
        </p:spPr>
      </p:pic>
      <p:sp>
        <p:nvSpPr>
          <p:cNvPr id="6" name="TextBox 5">
            <a:extLst>
              <a:ext uri="{FF2B5EF4-FFF2-40B4-BE49-F238E27FC236}">
                <a16:creationId xmlns:a16="http://schemas.microsoft.com/office/drawing/2014/main" id="{9AAB4F3D-60B4-43D7-A79F-043259C5EA39}"/>
              </a:ext>
            </a:extLst>
          </p:cNvPr>
          <p:cNvSpPr txBox="1"/>
          <p:nvPr/>
        </p:nvSpPr>
        <p:spPr>
          <a:xfrm>
            <a:off x="4426432" y="2585558"/>
            <a:ext cx="5777538" cy="535531"/>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algn="ctr"/>
            <a:r>
              <a:rPr lang="en-US" sz="2880" dirty="0" err="1">
                <a:solidFill>
                  <a:srgbClr val="0070C0"/>
                </a:solidFill>
                <a:latin typeface="Calibri" panose="020F0502020204030204" pitchFamily="34" charset="0"/>
              </a:rPr>
              <a:t>CyberSec</a:t>
            </a:r>
            <a:r>
              <a:rPr lang="en-US" sz="2880" dirty="0">
                <a:solidFill>
                  <a:srgbClr val="0070C0"/>
                </a:solidFill>
                <a:latin typeface="Calibri" panose="020F0502020204030204" pitchFamily="34" charset="0"/>
              </a:rPr>
              <a:t> and Microsoft 365 in action </a:t>
            </a:r>
            <a:endParaRPr lang="en-US" sz="2880" dirty="0">
              <a:solidFill>
                <a:srgbClr val="0070C0"/>
              </a:solidFill>
            </a:endParaRPr>
          </a:p>
        </p:txBody>
      </p:sp>
      <p:sp>
        <p:nvSpPr>
          <p:cNvPr id="7" name="TextBox 6">
            <a:extLst>
              <a:ext uri="{FF2B5EF4-FFF2-40B4-BE49-F238E27FC236}">
                <a16:creationId xmlns:a16="http://schemas.microsoft.com/office/drawing/2014/main" id="{12F65BA3-AB74-4C35-847A-5334BA60D2A4}"/>
              </a:ext>
            </a:extLst>
          </p:cNvPr>
          <p:cNvSpPr txBox="1"/>
          <p:nvPr/>
        </p:nvSpPr>
        <p:spPr>
          <a:xfrm>
            <a:off x="4540005" y="4413886"/>
            <a:ext cx="5663965" cy="1643527"/>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2400" b="0" i="0" u="none" strike="noStrike">
                <a:solidFill>
                  <a:srgbClr val="1386CD"/>
                </a:solidFill>
                <a:effectLst/>
                <a:latin typeface="Calibri" panose="020F0502020204030204" pitchFamily="34" charset="0"/>
              </a:defRPr>
            </a:lvl1pPr>
          </a:lstStyle>
          <a:p>
            <a:r>
              <a:rPr lang="en-US" sz="2880" u="sng" dirty="0"/>
              <a:t>Session Code:</a:t>
            </a:r>
            <a:endParaRPr lang="en-US" sz="2160" dirty="0">
              <a:solidFill>
                <a:srgbClr val="000000"/>
              </a:solidFill>
            </a:endParaRPr>
          </a:p>
          <a:p>
            <a:r>
              <a:rPr lang="en-US" sz="7200" dirty="0">
                <a:solidFill>
                  <a:srgbClr val="0070C0"/>
                </a:solidFill>
              </a:rPr>
              <a:t>31412 </a:t>
            </a:r>
            <a:endParaRPr lang="en-US" sz="7200" u="sng" dirty="0">
              <a:solidFill>
                <a:srgbClr val="0070C0"/>
              </a:solidFill>
            </a:endParaRPr>
          </a:p>
        </p:txBody>
      </p:sp>
    </p:spTree>
    <p:extLst>
      <p:ext uri="{BB962C8B-B14F-4D97-AF65-F5344CB8AC3E}">
        <p14:creationId xmlns:p14="http://schemas.microsoft.com/office/powerpoint/2010/main" val="42178794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DD60E-F272-4D01-8C6F-3C4DCDE37443}"/>
              </a:ext>
            </a:extLst>
          </p:cNvPr>
          <p:cNvSpPr>
            <a:spLocks noGrp="1"/>
          </p:cNvSpPr>
          <p:nvPr>
            <p:ph type="title"/>
          </p:nvPr>
        </p:nvSpPr>
        <p:spPr>
          <a:xfrm>
            <a:off x="726830" y="427383"/>
            <a:ext cx="13118123" cy="6718852"/>
          </a:xfrm>
        </p:spPr>
        <p:txBody>
          <a:bodyPr/>
          <a:lstStyle/>
          <a:p>
            <a:r>
              <a:rPr lang="en-GB" dirty="0"/>
              <a:t>Thank-you</a:t>
            </a:r>
            <a:br>
              <a:rPr lang="en-GB" dirty="0"/>
            </a:br>
            <a:br>
              <a:rPr lang="en-GB" dirty="0"/>
            </a:br>
            <a:r>
              <a:rPr lang="en-GB" b="1" dirty="0">
                <a:solidFill>
                  <a:schemeClr val="accent3"/>
                </a:solidFill>
              </a:rPr>
              <a:t>Al Eardley</a:t>
            </a:r>
            <a:br>
              <a:rPr lang="en-GB" dirty="0"/>
            </a:br>
            <a:br>
              <a:rPr lang="en-GB" dirty="0"/>
            </a:br>
            <a:r>
              <a:rPr lang="en-GB" sz="5400" dirty="0"/>
              <a:t>Twitter:			@al_eardley</a:t>
            </a:r>
            <a:br>
              <a:rPr lang="en-GB" sz="5400" dirty="0"/>
            </a:br>
            <a:r>
              <a:rPr lang="en-GB" sz="5400" dirty="0"/>
              <a:t>LinkedIn:			/</a:t>
            </a:r>
            <a:r>
              <a:rPr lang="en-GB" sz="5400" dirty="0" err="1"/>
              <a:t>alaneardley</a:t>
            </a:r>
            <a:endParaRPr lang="en-GB" dirty="0"/>
          </a:p>
        </p:txBody>
      </p:sp>
      <p:sp>
        <p:nvSpPr>
          <p:cNvPr id="2" name="TextBox 1">
            <a:extLst>
              <a:ext uri="{FF2B5EF4-FFF2-40B4-BE49-F238E27FC236}">
                <a16:creationId xmlns:a16="http://schemas.microsoft.com/office/drawing/2014/main" id="{3007ACD0-6D17-4194-A58F-2BE7CFD3E241}"/>
              </a:ext>
            </a:extLst>
          </p:cNvPr>
          <p:cNvSpPr txBox="1"/>
          <p:nvPr/>
        </p:nvSpPr>
        <p:spPr>
          <a:xfrm>
            <a:off x="6479177" y="427383"/>
            <a:ext cx="7563394" cy="1569660"/>
          </a:xfrm>
          <a:prstGeom prst="rect">
            <a:avLst/>
          </a:prstGeom>
          <a:noFill/>
        </p:spPr>
        <p:txBody>
          <a:bodyPr wrap="square" rtlCol="0">
            <a:spAutoFit/>
          </a:bodyPr>
          <a:lstStyle/>
          <a:p>
            <a:r>
              <a:rPr lang="en-GB" sz="3200" dirty="0"/>
              <a:t>Prizes for submitting session reviews:</a:t>
            </a:r>
          </a:p>
          <a:p>
            <a:endParaRPr lang="en-GB" sz="3200" dirty="0"/>
          </a:p>
          <a:p>
            <a:r>
              <a:rPr lang="en-GB" sz="3200" b="0" i="0" dirty="0">
                <a:effectLst/>
                <a:latin typeface="Segoe UI" panose="020B0502040204020203" pitchFamily="34" charset="0"/>
                <a:hlinkClick r:id="rId2" tooltip="https://forms.office.com/r/numyhdyk8y">
                  <a:extLst>
                    <a:ext uri="{A12FA001-AC4F-418D-AE19-62706E023703}">
                      <ahyp:hlinkClr xmlns:ahyp="http://schemas.microsoft.com/office/drawing/2018/hyperlinkcolor" val="tx"/>
                    </a:ext>
                  </a:extLst>
                </a:hlinkClick>
              </a:rPr>
              <a:t>https://forms.office.com/r/numyHDyk8y</a:t>
            </a:r>
            <a:endParaRPr lang="en-GB" sz="3200" dirty="0"/>
          </a:p>
        </p:txBody>
      </p:sp>
      <p:sp>
        <p:nvSpPr>
          <p:cNvPr id="5" name="TextBox 4">
            <a:extLst>
              <a:ext uri="{FF2B5EF4-FFF2-40B4-BE49-F238E27FC236}">
                <a16:creationId xmlns:a16="http://schemas.microsoft.com/office/drawing/2014/main" id="{38E43E06-1E1E-40A0-923E-B802FC2F95BB}"/>
              </a:ext>
            </a:extLst>
          </p:cNvPr>
          <p:cNvSpPr txBox="1"/>
          <p:nvPr/>
        </p:nvSpPr>
        <p:spPr>
          <a:xfrm>
            <a:off x="6578788" y="2254387"/>
            <a:ext cx="4719971" cy="1384995"/>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2400" b="0" i="0" u="none" strike="noStrike">
                <a:solidFill>
                  <a:srgbClr val="1386CD"/>
                </a:solidFill>
                <a:effectLst/>
                <a:latin typeface="Calibri" panose="020F0502020204030204" pitchFamily="34" charset="0"/>
              </a:defRPr>
            </a:lvl1pPr>
          </a:lstStyle>
          <a:p>
            <a:pPr algn="l"/>
            <a:r>
              <a:rPr lang="en-US" u="sng" dirty="0">
                <a:solidFill>
                  <a:schemeClr val="tx1"/>
                </a:solidFill>
              </a:rPr>
              <a:t>Session Code:</a:t>
            </a:r>
          </a:p>
          <a:p>
            <a:pPr algn="l"/>
            <a:r>
              <a:rPr lang="en-US" sz="6000" b="0" i="0" u="none" strike="noStrike" dirty="0">
                <a:solidFill>
                  <a:schemeClr val="tx1"/>
                </a:solidFill>
                <a:effectLst/>
                <a:latin typeface="Calibri" panose="020F0502020204030204" pitchFamily="34" charset="0"/>
              </a:rPr>
              <a:t>14613</a:t>
            </a:r>
            <a:r>
              <a:rPr lang="en-US" sz="6000" dirty="0">
                <a:solidFill>
                  <a:schemeClr val="tx1"/>
                </a:solidFill>
              </a:rPr>
              <a:t>  </a:t>
            </a:r>
          </a:p>
        </p:txBody>
      </p:sp>
    </p:spTree>
    <p:extLst>
      <p:ext uri="{BB962C8B-B14F-4D97-AF65-F5344CB8AC3E}">
        <p14:creationId xmlns:p14="http://schemas.microsoft.com/office/powerpoint/2010/main" val="2166681633"/>
      </p:ext>
    </p:extLst>
  </p:cSld>
  <p:clrMapOvr>
    <a:masterClrMapping/>
  </p:clrMapOvr>
  <p:transition spd="slow">
    <p:wipe/>
  </p:transition>
</p:sld>
</file>

<file path=ppt/theme/theme1.xml><?xml version="1.0" encoding="utf-8"?>
<a:theme xmlns:a="http://schemas.openxmlformats.org/drawingml/2006/main" name="Custom Design">
  <a:themeElements>
    <a:clrScheme name="AE - Default">
      <a:dk1>
        <a:srgbClr val="330066"/>
      </a:dk1>
      <a:lt1>
        <a:sysClr val="window" lastClr="FFFFFF"/>
      </a:lt1>
      <a:dk2>
        <a:srgbClr val="6600CC"/>
      </a:dk2>
      <a:lt2>
        <a:srgbClr val="D4BAE7"/>
      </a:lt2>
      <a:accent1>
        <a:srgbClr val="0E57C4"/>
      </a:accent1>
      <a:accent2>
        <a:srgbClr val="9454C3"/>
      </a:accent2>
      <a:accent3>
        <a:srgbClr val="297FD5"/>
      </a:accent3>
      <a:accent4>
        <a:srgbClr val="7F8FA9"/>
      </a:accent4>
      <a:accent5>
        <a:srgbClr val="9454C3"/>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817_cps_pptemplate_v3_gillsans">
  <a:themeElements>
    <a:clrScheme name="AE - Default">
      <a:dk1>
        <a:srgbClr val="330066"/>
      </a:dk1>
      <a:lt1>
        <a:sysClr val="window" lastClr="FFFFFF"/>
      </a:lt1>
      <a:dk2>
        <a:srgbClr val="6600CC"/>
      </a:dk2>
      <a:lt2>
        <a:srgbClr val="D4BAE7"/>
      </a:lt2>
      <a:accent1>
        <a:srgbClr val="0E57C4"/>
      </a:accent1>
      <a:accent2>
        <a:srgbClr val="9454C3"/>
      </a:accent2>
      <a:accent3>
        <a:srgbClr val="297FD5"/>
      </a:accent3>
      <a:accent4>
        <a:srgbClr val="7F8FA9"/>
      </a:accent4>
      <a:accent5>
        <a:srgbClr val="9454C3"/>
      </a:accent5>
      <a:accent6>
        <a:srgbClr val="9D90A0"/>
      </a:accent6>
      <a:hlink>
        <a:srgbClr val="9454C3"/>
      </a:hlink>
      <a:folHlink>
        <a:srgbClr val="3EBBF0"/>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192F373-23DA-4692-A2F9-25B9B174021D}" vid="{96F04946-FE2F-4D8C-9FD3-D8FA531FEC19}"/>
    </a:ext>
  </a:extLst>
</a:theme>
</file>

<file path=ppt/theme/theme3.xml><?xml version="1.0" encoding="utf-8"?>
<a:theme xmlns:a="http://schemas.openxmlformats.org/drawingml/2006/main" name="1_8817_cps_pptemplate_v3_gillsans">
  <a:themeElements>
    <a:clrScheme name="AE - Default">
      <a:dk1>
        <a:srgbClr val="330066"/>
      </a:dk1>
      <a:lt1>
        <a:sysClr val="window" lastClr="FFFFFF"/>
      </a:lt1>
      <a:dk2>
        <a:srgbClr val="6600CC"/>
      </a:dk2>
      <a:lt2>
        <a:srgbClr val="D4BAE7"/>
      </a:lt2>
      <a:accent1>
        <a:srgbClr val="0E57C4"/>
      </a:accent1>
      <a:accent2>
        <a:srgbClr val="9454C3"/>
      </a:accent2>
      <a:accent3>
        <a:srgbClr val="297FD5"/>
      </a:accent3>
      <a:accent4>
        <a:srgbClr val="7F8FA9"/>
      </a:accent4>
      <a:accent5>
        <a:srgbClr val="9454C3"/>
      </a:accent5>
      <a:accent6>
        <a:srgbClr val="9D90A0"/>
      </a:accent6>
      <a:hlink>
        <a:srgbClr val="9454C3"/>
      </a:hlink>
      <a:folHlink>
        <a:srgbClr val="3EBBF0"/>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192F373-23DA-4692-A2F9-25B9B174021D}" vid="{96F04946-FE2F-4D8C-9FD3-D8FA531FEC1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B643B29188ED40B1293E4F5A733B92" ma:contentTypeVersion="13" ma:contentTypeDescription="Create a new document." ma:contentTypeScope="" ma:versionID="b175b2283cdfd8d85dfd20376ea922d2">
  <xsd:schema xmlns:xsd="http://www.w3.org/2001/XMLSchema" xmlns:xs="http://www.w3.org/2001/XMLSchema" xmlns:p="http://schemas.microsoft.com/office/2006/metadata/properties" xmlns:ns2="5de2b0b6-b970-4e0e-b16a-ea78057a664f" xmlns:ns3="71a90bd2-0d4c-4535-bd93-9f1017c4511d" targetNamespace="http://schemas.microsoft.com/office/2006/metadata/properties" ma:root="true" ma:fieldsID="d5e9ef73103583ffc66346dd958f17c9" ns2:_="" ns3:_="">
    <xsd:import namespace="5de2b0b6-b970-4e0e-b16a-ea78057a664f"/>
    <xsd:import namespace="71a90bd2-0d4c-4535-bd93-9f1017c4511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e2b0b6-b970-4e0e-b16a-ea78057a66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a90bd2-0d4c-4535-bd93-9f1017c4511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xsi="http://www.w3.org/2001/XMLSchema-instance" xmlns:p="http://schemas.microsoft.com/office/2006/metadata/properties">
  <documentManagement/>
</p:properties>
</file>

<file path=customXml/itemProps1.xml><?xml version="1.0" encoding="utf-8"?>
<ds:datastoreItem xmlns:ds="http://schemas.openxmlformats.org/officeDocument/2006/customXml" ds:itemID="{12CDDB11-D961-474A-8772-3484B2E90F50}"/>
</file>

<file path=customXml/itemProps2.xml><?xml version="1.0" encoding="utf-8"?>
<ds:datastoreItem xmlns:ds="http://schemas.openxmlformats.org/officeDocument/2006/customXml" ds:itemID="{542562D2-B2A9-441B-8129-1EFD9C331474}">
  <ds:schemaRefs>
    <ds:schemaRef ds:uri="http://schemas.microsoft.com/sharepoint/v3/contenttype/forms"/>
  </ds:schemaRefs>
</ds:datastoreItem>
</file>

<file path=customXml/itemProps3.xml><?xml version="1.0" encoding="utf-8"?>
<ds:datastoreItem xmlns:ds="http://schemas.openxmlformats.org/officeDocument/2006/customXml" ds:itemID="{07B37CD9-9FA6-460B-8AF5-E83BD89A178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8637c53-5d43-4d20-a49e-4303c3ec42f8"/>
    <ds:schemaRef ds:uri="http://www.w3.org/XML/1998/namespace"/>
    <ds:schemaRef ds:uri="http://purl.org/dc/dcmitype/"/>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Community Template</Template>
  <TotalTime>0</TotalTime>
  <Words>1106</Words>
  <Application>Microsoft Office PowerPoint</Application>
  <PresentationFormat>Custom</PresentationFormat>
  <Paragraphs>199</Paragraphs>
  <Slides>94</Slides>
  <Notes>6</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94</vt:i4>
      </vt:variant>
    </vt:vector>
  </HeadingPairs>
  <TitlesOfParts>
    <vt:vector size="103" baseType="lpstr">
      <vt:lpstr>Arial</vt:lpstr>
      <vt:lpstr>Calibri</vt:lpstr>
      <vt:lpstr>Calibri Light</vt:lpstr>
      <vt:lpstr>Segoe UI</vt:lpstr>
      <vt:lpstr>Segoe UI Light</vt:lpstr>
      <vt:lpstr>Wingdings</vt:lpstr>
      <vt:lpstr>Custom Design</vt:lpstr>
      <vt:lpstr>8817_cps_pptemplate_v3_gillsans</vt:lpstr>
      <vt:lpstr>1_8817_cps_pptemplate_v3_gillsans</vt:lpstr>
      <vt:lpstr>Am I Entitled? How to manage access with Azure AD Entitlements</vt:lpstr>
      <vt:lpstr>A One Day Virtual Event</vt:lpstr>
      <vt:lpstr>Eliminate Hunger</vt:lpstr>
      <vt:lpstr>Thanks to all the sponsors</vt:lpstr>
      <vt:lpstr>Al Eardley</vt:lpstr>
      <vt:lpstr>The problem</vt:lpstr>
      <vt:lpstr>The new user’s dilemma</vt:lpstr>
      <vt:lpstr>Scenarios</vt:lpstr>
      <vt:lpstr>Who knows?</vt:lpstr>
      <vt:lpstr>External Partners</vt:lpstr>
      <vt:lpstr>The solution</vt:lpstr>
      <vt:lpstr>Entitlements</vt:lpstr>
      <vt:lpstr>Building Blocks</vt:lpstr>
      <vt:lpstr>As a User</vt:lpstr>
      <vt:lpstr>Demo time</vt:lpstr>
      <vt:lpstr>Demo</vt:lpstr>
      <vt:lpstr>Create Catalog</vt:lpstr>
      <vt:lpstr>Create a Catalog – Step 1</vt:lpstr>
      <vt:lpstr>Create Catalog – Step 2</vt:lpstr>
      <vt:lpstr>Create Catalog – Step 3</vt:lpstr>
      <vt:lpstr>Create Catalog – Step 4</vt:lpstr>
      <vt:lpstr>Create Catalog – Step 5</vt:lpstr>
      <vt:lpstr>Create Catalog – Step 6</vt:lpstr>
      <vt:lpstr>Create Catalog – Step 7</vt:lpstr>
      <vt:lpstr>Create Catalog – Step 8</vt:lpstr>
      <vt:lpstr>Create Catalog – Step 9</vt:lpstr>
      <vt:lpstr>Create Catalog – Step 10</vt:lpstr>
      <vt:lpstr>Create Catalog – Step 11</vt:lpstr>
      <vt:lpstr>Create Catalog – Step 12</vt:lpstr>
      <vt:lpstr>Create Catalog – Step 13</vt:lpstr>
      <vt:lpstr>Create Access Package</vt:lpstr>
      <vt:lpstr>Create an Access Package – Step 1</vt:lpstr>
      <vt:lpstr>Create an Access Package – Step 2</vt:lpstr>
      <vt:lpstr>Create an Access Package – Step 3</vt:lpstr>
      <vt:lpstr>Create an Access Package – Step 4</vt:lpstr>
      <vt:lpstr>Create an Access Package – Step 5</vt:lpstr>
      <vt:lpstr>Create an Access Package – Step 6</vt:lpstr>
      <vt:lpstr>Create an Access Package – Step 7</vt:lpstr>
      <vt:lpstr>Create an Access Package – Step 8</vt:lpstr>
      <vt:lpstr>Create an Access Package – Step 9</vt:lpstr>
      <vt:lpstr>Create an Access Package – Step 10</vt:lpstr>
      <vt:lpstr>Create an Access Package – Step 11</vt:lpstr>
      <vt:lpstr>Create an Access Package – Step 12</vt:lpstr>
      <vt:lpstr>Create an Access Package</vt:lpstr>
      <vt:lpstr>Create an Access Package – Step 13</vt:lpstr>
      <vt:lpstr>Create an Access Package – Step 14</vt:lpstr>
      <vt:lpstr>Create an Access Package – Step 15</vt:lpstr>
      <vt:lpstr>Create an Access Package – Step 16</vt:lpstr>
      <vt:lpstr>Create an Access Package – Step 17</vt:lpstr>
      <vt:lpstr>Create an Access Package – Step 18</vt:lpstr>
      <vt:lpstr>Create an Access Package – Step 19</vt:lpstr>
      <vt:lpstr>Create an Access Package – Step 20</vt:lpstr>
      <vt:lpstr>Create External Access Package</vt:lpstr>
      <vt:lpstr>PowerPoint Presentation</vt:lpstr>
      <vt:lpstr>Create External Access Package – Step 1</vt:lpstr>
      <vt:lpstr>Create External Access Package – Step 2</vt:lpstr>
      <vt:lpstr>Create External Access Package – Step 3</vt:lpstr>
      <vt:lpstr>Create External Access Package – Step 4</vt:lpstr>
      <vt:lpstr>Create External Access Package – Step 5</vt:lpstr>
      <vt:lpstr>Request Access</vt:lpstr>
      <vt:lpstr>Request Access – Step 1</vt:lpstr>
      <vt:lpstr>Request Access – Step 2</vt:lpstr>
      <vt:lpstr>Request Access – Step 3</vt:lpstr>
      <vt:lpstr>Request Access – Step 4</vt:lpstr>
      <vt:lpstr>Request Access – Step 5</vt:lpstr>
      <vt:lpstr>Request Access – Step 6</vt:lpstr>
      <vt:lpstr>Request Access – Step 7</vt:lpstr>
      <vt:lpstr>Request Access – Step 8</vt:lpstr>
      <vt:lpstr>Request Access – Step 9</vt:lpstr>
      <vt:lpstr>Request Access – Step 10</vt:lpstr>
      <vt:lpstr>Request Access – Step 11</vt:lpstr>
      <vt:lpstr>Request Access – Step 12</vt:lpstr>
      <vt:lpstr>Request Access – Step 13</vt:lpstr>
      <vt:lpstr>PowerPoint Presentation</vt:lpstr>
      <vt:lpstr>Request Access – Step 14</vt:lpstr>
      <vt:lpstr>Request Access – Step 15</vt:lpstr>
      <vt:lpstr>Request Access – Step 16</vt:lpstr>
      <vt:lpstr>Separation of Duties</vt:lpstr>
      <vt:lpstr>PowerPoint Presentation</vt:lpstr>
      <vt:lpstr>PowerPoint Presentation</vt:lpstr>
      <vt:lpstr>Request Access – Step 21</vt:lpstr>
      <vt:lpstr>Configuration and Auditing</vt:lpstr>
      <vt:lpstr>Identity Governance Settings</vt:lpstr>
      <vt:lpstr>Audit Logging</vt:lpstr>
      <vt:lpstr>The benefits</vt:lpstr>
      <vt:lpstr>Licencing</vt:lpstr>
      <vt:lpstr>Reduced effort with more control</vt:lpstr>
      <vt:lpstr>The future</vt:lpstr>
      <vt:lpstr>Microsoft Acquires CloudKnox Security</vt:lpstr>
      <vt:lpstr>Key Concepts</vt:lpstr>
      <vt:lpstr>Questions</vt:lpstr>
      <vt:lpstr>Thanks to all the sponsors</vt:lpstr>
      <vt:lpstr>PowerPoint Presentation</vt:lpstr>
      <vt:lpstr>Thank-you  Al Eardley  Twitter:   @al_eardley LinkedIn:   /alaneardley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To Do is good for your mental health</dc:title>
  <dc:creator>Al Eardley</dc:creator>
  <cp:lastModifiedBy>Al Eardley</cp:lastModifiedBy>
  <cp:revision>4</cp:revision>
  <dcterms:created xsi:type="dcterms:W3CDTF">2021-04-26T15:11:33Z</dcterms:created>
  <dcterms:modified xsi:type="dcterms:W3CDTF">2021-08-28T09:25:19Z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WatermarkLocations">
    <vt:lpwstr>8817_cps_pptemplate_v3_gillsans:3</vt:lpwstr>
  </property>
  <property fmtid="{D5CDD505-2E9C-101B-9397-08002B2CF9AE}" pid="3" name="ClassificationWatermarkText">
    <vt:lpwstr>Internal - Not externally shared</vt:lpwstr>
  </property>
  <property fmtid="{D5CDD505-2E9C-101B-9397-08002B2CF9AE}" pid="4" name="ContentTypeId">
    <vt:lpwstr>0x01010093B643B29188ED40B1293E4F5A733B92</vt:lpwstr>
  </property>
</Properties>
</file>